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46"/>
  </p:notesMasterIdLst>
  <p:sldIdLst>
    <p:sldId id="256" r:id="rId2"/>
    <p:sldId id="257" r:id="rId3"/>
    <p:sldId id="296" r:id="rId4"/>
    <p:sldId id="259" r:id="rId5"/>
    <p:sldId id="286" r:id="rId6"/>
    <p:sldId id="303" r:id="rId7"/>
    <p:sldId id="300" r:id="rId8"/>
    <p:sldId id="301" r:id="rId9"/>
    <p:sldId id="289" r:id="rId10"/>
    <p:sldId id="288" r:id="rId11"/>
    <p:sldId id="290" r:id="rId12"/>
    <p:sldId id="287" r:id="rId13"/>
    <p:sldId id="293" r:id="rId14"/>
    <p:sldId id="294" r:id="rId15"/>
    <p:sldId id="295" r:id="rId16"/>
    <p:sldId id="297" r:id="rId17"/>
    <p:sldId id="298" r:id="rId18"/>
    <p:sldId id="302" r:id="rId19"/>
    <p:sldId id="292" r:id="rId20"/>
    <p:sldId id="261" r:id="rId21"/>
    <p:sldId id="262" r:id="rId22"/>
    <p:sldId id="263" r:id="rId23"/>
    <p:sldId id="264" r:id="rId24"/>
    <p:sldId id="265" r:id="rId25"/>
    <p:sldId id="291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82" r:id="rId43"/>
    <p:sldId id="283" r:id="rId44"/>
    <p:sldId id="284" r:id="rId4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Titillium Web" panose="020B0604020202020204" charset="0"/>
      <p:regular r:id="rId51"/>
      <p:bold r:id="rId52"/>
      <p:italic r:id="rId53"/>
      <p:boldItalic r:id="rId54"/>
    </p:embeddedFont>
    <p:embeddedFont>
      <p:font typeface="Montserrat" panose="020B0604020202020204" charset="0"/>
      <p:regular r:id="rId55"/>
      <p:bold r:id="rId56"/>
      <p:italic r:id="rId57"/>
      <p:boldItalic r:id="rId58"/>
    </p:embeddedFont>
    <p:embeddedFont>
      <p:font typeface="Montserrat Light" panose="020B0604020202020204" charset="0"/>
      <p:regular r:id="rId59"/>
      <p:bold r:id="rId60"/>
      <p:italic r:id="rId61"/>
      <p:boldItalic r:id="rId62"/>
    </p:embeddedFont>
    <p:embeddedFont>
      <p:font typeface="DM Serif Display" panose="020B0604020202020204" charset="0"/>
      <p:regular r:id="rId63"/>
      <p: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A5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D7DA44C-3332-4A4D-9ED0-690C26725F2F}">
  <a:tblStyle styleId="{3D7DA44C-3332-4A4D-9ED0-690C26725F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2" d="100"/>
          <a:sy n="122" d="100"/>
        </p:scale>
        <p:origin x="-322" y="-1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font" Target="fonts/font17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61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font" Target="fonts/font1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2BFD0D-E25C-4A01-BEC6-43A8B3EF3775}" type="doc">
      <dgm:prSet loTypeId="urn:microsoft.com/office/officeart/2005/8/layout/hProcess6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D5E912-E30E-487C-BDA1-BD6E6924EBF2}">
      <dgm:prSet phldrT="[Text]"/>
      <dgm:spPr/>
      <dgm:t>
        <a:bodyPr/>
        <a:lstStyle/>
        <a:p>
          <a:endParaRPr lang="en-US" dirty="0"/>
        </a:p>
      </dgm:t>
    </dgm:pt>
    <dgm:pt modelId="{D3639645-08C8-4C0A-8CB2-E1457DE99818}" type="parTrans" cxnId="{807E752B-4C75-4021-9609-44BAF965EB95}">
      <dgm:prSet/>
      <dgm:spPr/>
      <dgm:t>
        <a:bodyPr/>
        <a:lstStyle/>
        <a:p>
          <a:endParaRPr lang="en-US"/>
        </a:p>
      </dgm:t>
    </dgm:pt>
    <dgm:pt modelId="{710BD836-EE3E-4974-90B6-3B78005E8305}" type="sibTrans" cxnId="{807E752B-4C75-4021-9609-44BAF965EB95}">
      <dgm:prSet/>
      <dgm:spPr/>
      <dgm:t>
        <a:bodyPr/>
        <a:lstStyle/>
        <a:p>
          <a:endParaRPr lang="en-US"/>
        </a:p>
      </dgm:t>
    </dgm:pt>
    <dgm:pt modelId="{88E6405A-C620-4D5F-A5AC-9A9665C46D04}">
      <dgm:prSet phldrT="[Text]"/>
      <dgm:spPr/>
      <dgm:t>
        <a:bodyPr/>
        <a:lstStyle/>
        <a:p>
          <a:endParaRPr lang="en-US" dirty="0"/>
        </a:p>
      </dgm:t>
    </dgm:pt>
    <dgm:pt modelId="{49C7E529-C5C7-4444-A5E2-021395AF1C7D}" type="parTrans" cxnId="{EBD1E4AF-F4E4-4FB6-BA6C-05C3C5447D06}">
      <dgm:prSet/>
      <dgm:spPr/>
      <dgm:t>
        <a:bodyPr/>
        <a:lstStyle/>
        <a:p>
          <a:endParaRPr lang="en-US"/>
        </a:p>
      </dgm:t>
    </dgm:pt>
    <dgm:pt modelId="{1CB3D506-4502-42D3-86D2-A1FC7F4E77B2}" type="sibTrans" cxnId="{EBD1E4AF-F4E4-4FB6-BA6C-05C3C5447D06}">
      <dgm:prSet/>
      <dgm:spPr/>
      <dgm:t>
        <a:bodyPr/>
        <a:lstStyle/>
        <a:p>
          <a:endParaRPr lang="en-US"/>
        </a:p>
      </dgm:t>
    </dgm:pt>
    <dgm:pt modelId="{2BC56F46-3C39-4B68-805E-2A8F69F467FA}">
      <dgm:prSet phldrT="[Text]"/>
      <dgm:spPr/>
      <dgm:t>
        <a:bodyPr/>
        <a:lstStyle/>
        <a:p>
          <a:endParaRPr lang="en-US" dirty="0"/>
        </a:p>
      </dgm:t>
    </dgm:pt>
    <dgm:pt modelId="{A6093BE2-4862-40D0-8F40-43A18048B4E1}" type="parTrans" cxnId="{AD833E49-3701-407E-A2CA-4FFE52528860}">
      <dgm:prSet/>
      <dgm:spPr/>
      <dgm:t>
        <a:bodyPr/>
        <a:lstStyle/>
        <a:p>
          <a:endParaRPr lang="en-US"/>
        </a:p>
      </dgm:t>
    </dgm:pt>
    <dgm:pt modelId="{F6AF6A3B-50AE-4896-BA68-B890F212C61A}" type="sibTrans" cxnId="{AD833E49-3701-407E-A2CA-4FFE52528860}">
      <dgm:prSet/>
      <dgm:spPr/>
      <dgm:t>
        <a:bodyPr/>
        <a:lstStyle/>
        <a:p>
          <a:endParaRPr lang="en-US"/>
        </a:p>
      </dgm:t>
    </dgm:pt>
    <dgm:pt modelId="{8BEE7748-2A31-426F-9A7F-25307D3BFBC9}">
      <dgm:prSet custT="1"/>
      <dgm:spPr/>
      <dgm:t>
        <a:bodyPr/>
        <a:lstStyle/>
        <a:p>
          <a:r>
            <a:rPr lang="en-US" sz="800" b="1" dirty="0" smtClean="0">
              <a:latin typeface="Titillium Web" panose="020B0604020202020204" charset="0"/>
            </a:rPr>
            <a:t>Mainframe</a:t>
          </a:r>
          <a:endParaRPr lang="en-US" sz="800" b="1" dirty="0">
            <a:latin typeface="Titillium Web" panose="020B0604020202020204" charset="0"/>
          </a:endParaRPr>
        </a:p>
      </dgm:t>
    </dgm:pt>
    <dgm:pt modelId="{06F70DDD-7303-41C4-BEDE-E77212A325CB}" type="parTrans" cxnId="{F954AFC8-CDE7-455F-8AFC-3971995EFFE5}">
      <dgm:prSet/>
      <dgm:spPr/>
      <dgm:t>
        <a:bodyPr/>
        <a:lstStyle/>
        <a:p>
          <a:endParaRPr lang="en-US"/>
        </a:p>
      </dgm:t>
    </dgm:pt>
    <dgm:pt modelId="{DD0A70A1-1444-4EDC-8208-697732AE750F}" type="sibTrans" cxnId="{F954AFC8-CDE7-455F-8AFC-3971995EFFE5}">
      <dgm:prSet/>
      <dgm:spPr/>
      <dgm:t>
        <a:bodyPr/>
        <a:lstStyle/>
        <a:p>
          <a:endParaRPr lang="en-US"/>
        </a:p>
      </dgm:t>
    </dgm:pt>
    <dgm:pt modelId="{CD6FF089-A30A-4A5A-8451-DE4A72D7E0C4}">
      <dgm:prSet custT="1"/>
      <dgm:spPr/>
      <dgm:t>
        <a:bodyPr/>
        <a:lstStyle/>
        <a:p>
          <a:r>
            <a:rPr lang="en-US" sz="1000" b="1" dirty="0" smtClean="0">
              <a:latin typeface="Titillium Web" panose="020B0604020202020204" charset="0"/>
            </a:rPr>
            <a:t>Client Server</a:t>
          </a:r>
          <a:endParaRPr lang="en-US" sz="1000" b="1" dirty="0">
            <a:latin typeface="Titillium Web" panose="020B0604020202020204" charset="0"/>
          </a:endParaRPr>
        </a:p>
      </dgm:t>
    </dgm:pt>
    <dgm:pt modelId="{EC951DB1-481A-493E-8770-C8B37ED5EDF6}" type="parTrans" cxnId="{D698FA16-A9C3-4A12-926F-70C6CE181F2E}">
      <dgm:prSet/>
      <dgm:spPr/>
      <dgm:t>
        <a:bodyPr/>
        <a:lstStyle/>
        <a:p>
          <a:endParaRPr lang="en-US"/>
        </a:p>
      </dgm:t>
    </dgm:pt>
    <dgm:pt modelId="{F8DADB75-824A-4402-829A-D17672006E84}" type="sibTrans" cxnId="{D698FA16-A9C3-4A12-926F-70C6CE181F2E}">
      <dgm:prSet/>
      <dgm:spPr/>
      <dgm:t>
        <a:bodyPr/>
        <a:lstStyle/>
        <a:p>
          <a:endParaRPr lang="en-US"/>
        </a:p>
      </dgm:t>
    </dgm:pt>
    <dgm:pt modelId="{37C863FF-558E-480C-B2E7-A1E08C447489}">
      <dgm:prSet custT="1"/>
      <dgm:spPr/>
      <dgm:t>
        <a:bodyPr/>
        <a:lstStyle/>
        <a:p>
          <a:r>
            <a:rPr lang="en-US" sz="1200" b="1" dirty="0" smtClean="0">
              <a:latin typeface="Titillium Web" panose="020B0604020202020204" charset="0"/>
            </a:rPr>
            <a:t>Internet</a:t>
          </a:r>
          <a:endParaRPr lang="en-US" sz="1200" b="1" dirty="0">
            <a:latin typeface="Titillium Web" panose="020B0604020202020204" charset="0"/>
          </a:endParaRPr>
        </a:p>
      </dgm:t>
    </dgm:pt>
    <dgm:pt modelId="{3E0D5CE6-68D6-4F09-8C36-6238AC691287}" type="parTrans" cxnId="{56E1C6E4-F906-44D4-B388-5D2802C03EBF}">
      <dgm:prSet/>
      <dgm:spPr/>
      <dgm:t>
        <a:bodyPr/>
        <a:lstStyle/>
        <a:p>
          <a:endParaRPr lang="en-US"/>
        </a:p>
      </dgm:t>
    </dgm:pt>
    <dgm:pt modelId="{113AB915-65F6-4E91-B849-DDC24728F10D}" type="sibTrans" cxnId="{56E1C6E4-F906-44D4-B388-5D2802C03EBF}">
      <dgm:prSet/>
      <dgm:spPr/>
      <dgm:t>
        <a:bodyPr/>
        <a:lstStyle/>
        <a:p>
          <a:endParaRPr lang="en-US"/>
        </a:p>
      </dgm:t>
    </dgm:pt>
    <dgm:pt modelId="{407837A8-55A0-4DD2-B157-4FA138CF214E}">
      <dgm:prSet/>
      <dgm:spPr/>
      <dgm:t>
        <a:bodyPr/>
        <a:lstStyle/>
        <a:p>
          <a:endParaRPr lang="en-US"/>
        </a:p>
      </dgm:t>
    </dgm:pt>
    <dgm:pt modelId="{279DE752-BED6-4CA3-BE64-84E4D59AE252}" type="parTrans" cxnId="{C471A0F4-A736-4466-9025-0CA34A18834D}">
      <dgm:prSet/>
      <dgm:spPr/>
      <dgm:t>
        <a:bodyPr/>
        <a:lstStyle/>
        <a:p>
          <a:endParaRPr lang="en-US"/>
        </a:p>
      </dgm:t>
    </dgm:pt>
    <dgm:pt modelId="{8161C012-43E9-4466-B0EF-3A395337866B}" type="sibTrans" cxnId="{C471A0F4-A736-4466-9025-0CA34A18834D}">
      <dgm:prSet/>
      <dgm:spPr/>
      <dgm:t>
        <a:bodyPr/>
        <a:lstStyle/>
        <a:p>
          <a:endParaRPr lang="en-US"/>
        </a:p>
      </dgm:t>
    </dgm:pt>
    <dgm:pt modelId="{5919D39E-142C-48D7-AD23-98DCD75E03D7}">
      <dgm:prSet custT="1"/>
      <dgm:spPr/>
      <dgm:t>
        <a:bodyPr/>
        <a:lstStyle/>
        <a:p>
          <a:r>
            <a:rPr lang="en-US" sz="1800" b="1" dirty="0" smtClean="0">
              <a:latin typeface="Titillium Web" panose="020B0604020202020204" charset="0"/>
            </a:rPr>
            <a:t>  Mobile,</a:t>
          </a:r>
        </a:p>
        <a:p>
          <a:r>
            <a:rPr lang="en-US" sz="1800" b="1" dirty="0" smtClean="0">
              <a:latin typeface="Titillium Web" panose="020B0604020202020204" charset="0"/>
            </a:rPr>
            <a:t>Social         Media, </a:t>
          </a:r>
        </a:p>
        <a:p>
          <a:r>
            <a:rPr lang="en-US" sz="1800" b="1" dirty="0" smtClean="0">
              <a:latin typeface="Titillium Web" panose="020B0604020202020204" charset="0"/>
            </a:rPr>
            <a:t>Cloud…</a:t>
          </a:r>
          <a:endParaRPr lang="en-US" sz="1800" b="1" dirty="0">
            <a:latin typeface="Titillium Web" panose="020B0604020202020204" charset="0"/>
          </a:endParaRPr>
        </a:p>
      </dgm:t>
    </dgm:pt>
    <dgm:pt modelId="{021AD8FB-6AC8-4217-A0D8-D21C7ACAD9C8}" type="parTrans" cxnId="{0DFEC0F0-3E98-4339-9DA3-8B97A6EE3A30}">
      <dgm:prSet/>
      <dgm:spPr/>
      <dgm:t>
        <a:bodyPr/>
        <a:lstStyle/>
        <a:p>
          <a:endParaRPr lang="en-US"/>
        </a:p>
      </dgm:t>
    </dgm:pt>
    <dgm:pt modelId="{DFDE6626-FE06-4484-B460-22477AB2BD37}" type="sibTrans" cxnId="{0DFEC0F0-3E98-4339-9DA3-8B97A6EE3A30}">
      <dgm:prSet/>
      <dgm:spPr/>
      <dgm:t>
        <a:bodyPr/>
        <a:lstStyle/>
        <a:p>
          <a:endParaRPr lang="en-US"/>
        </a:p>
      </dgm:t>
    </dgm:pt>
    <dgm:pt modelId="{746134BB-37AF-4BF5-BF68-99AFD470282F}" type="pres">
      <dgm:prSet presAssocID="{8C2BFD0D-E25C-4A01-BEC6-43A8B3EF3775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C0AD63F-FAB2-4F01-A0B7-BDDB815AB406}" type="pres">
      <dgm:prSet presAssocID="{B8D5E912-E30E-487C-BDA1-BD6E6924EBF2}" presName="compNode" presStyleCnt="0"/>
      <dgm:spPr/>
    </dgm:pt>
    <dgm:pt modelId="{A5647F03-D952-4CF3-AC54-AF85B32695A9}" type="pres">
      <dgm:prSet presAssocID="{B8D5E912-E30E-487C-BDA1-BD6E6924EBF2}" presName="noGeometry" presStyleCnt="0"/>
      <dgm:spPr/>
    </dgm:pt>
    <dgm:pt modelId="{3A6608BB-F402-4375-81BE-46BE1AAEF55B}" type="pres">
      <dgm:prSet presAssocID="{B8D5E912-E30E-487C-BDA1-BD6E6924EBF2}" presName="childTextVisible" presStyleLbl="bgAccFollowNode1" presStyleIdx="0" presStyleCnt="4" custScaleX="86729" custScaleY="63396" custLinFactNeighborX="-24335" custLinFactNeighborY="18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D046FC-7714-4F53-9E82-533AC6A23F5C}" type="pres">
      <dgm:prSet presAssocID="{B8D5E912-E30E-487C-BDA1-BD6E6924EBF2}" presName="childTextHidden" presStyleLbl="bgAccFollowNode1" presStyleIdx="0" presStyleCnt="4"/>
      <dgm:spPr/>
      <dgm:t>
        <a:bodyPr/>
        <a:lstStyle/>
        <a:p>
          <a:endParaRPr lang="en-US"/>
        </a:p>
      </dgm:t>
    </dgm:pt>
    <dgm:pt modelId="{9A6B63C7-E800-440E-BA9B-0F93E203D3AA}" type="pres">
      <dgm:prSet presAssocID="{B8D5E912-E30E-487C-BDA1-BD6E6924EBF2}" presName="parentText" presStyleLbl="node1" presStyleIdx="0" presStyleCnt="4" custScaleX="61834" custScaleY="58716" custLinFactNeighborX="-25769" custLinFactNeighborY="237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61D5E4-E35A-44FF-A349-848DBAA79E46}" type="pres">
      <dgm:prSet presAssocID="{B8D5E912-E30E-487C-BDA1-BD6E6924EBF2}" presName="aSpace" presStyleCnt="0"/>
      <dgm:spPr/>
    </dgm:pt>
    <dgm:pt modelId="{DE427DED-4182-45C3-B4DE-48E7A2AF37BA}" type="pres">
      <dgm:prSet presAssocID="{88E6405A-C620-4D5F-A5AC-9A9665C46D04}" presName="compNode" presStyleCnt="0"/>
      <dgm:spPr/>
    </dgm:pt>
    <dgm:pt modelId="{E4F5840A-B761-4D47-A0C7-002752B3983C}" type="pres">
      <dgm:prSet presAssocID="{88E6405A-C620-4D5F-A5AC-9A9665C46D04}" presName="noGeometry" presStyleCnt="0"/>
      <dgm:spPr/>
    </dgm:pt>
    <dgm:pt modelId="{58444602-D519-4210-A231-B9839B1DF164}" type="pres">
      <dgm:prSet presAssocID="{88E6405A-C620-4D5F-A5AC-9A9665C46D04}" presName="childTextVisible" presStyleLbl="bgAccFollowNode1" presStyleIdx="1" presStyleCnt="4" custScaleX="100040" custScaleY="81486" custLinFactNeighborX="-45239" custLinFactNeighborY="-5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B93679-7E83-455B-8176-7FCE64D15900}" type="pres">
      <dgm:prSet presAssocID="{88E6405A-C620-4D5F-A5AC-9A9665C46D04}" presName="childTextHidden" presStyleLbl="bgAccFollowNode1" presStyleIdx="1" presStyleCnt="4"/>
      <dgm:spPr/>
      <dgm:t>
        <a:bodyPr/>
        <a:lstStyle/>
        <a:p>
          <a:endParaRPr lang="en-US"/>
        </a:p>
      </dgm:t>
    </dgm:pt>
    <dgm:pt modelId="{8D1A675D-C2F0-44CF-B6E8-60C3A247954D}" type="pres">
      <dgm:prSet presAssocID="{88E6405A-C620-4D5F-A5AC-9A9665C46D04}" presName="parentText" presStyleLbl="node1" presStyleIdx="1" presStyleCnt="4" custScaleX="83266" custScaleY="79040" custLinFactNeighborX="-82490" custLinFactNeighborY="374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0850A9-FEA6-46FF-AA35-853EF47E8420}" type="pres">
      <dgm:prSet presAssocID="{88E6405A-C620-4D5F-A5AC-9A9665C46D04}" presName="aSpace" presStyleCnt="0"/>
      <dgm:spPr/>
    </dgm:pt>
    <dgm:pt modelId="{5F2713DA-88E0-471F-9128-5069B44483A5}" type="pres">
      <dgm:prSet presAssocID="{2BC56F46-3C39-4B68-805E-2A8F69F467FA}" presName="compNode" presStyleCnt="0"/>
      <dgm:spPr/>
    </dgm:pt>
    <dgm:pt modelId="{D80EA232-59A8-418C-ABC6-3715111FD292}" type="pres">
      <dgm:prSet presAssocID="{2BC56F46-3C39-4B68-805E-2A8F69F467FA}" presName="noGeometry" presStyleCnt="0"/>
      <dgm:spPr/>
    </dgm:pt>
    <dgm:pt modelId="{F8C45716-036F-485B-9123-26D14E37C646}" type="pres">
      <dgm:prSet presAssocID="{2BC56F46-3C39-4B68-805E-2A8F69F467FA}" presName="childTextVisible" presStyleLbl="bgAccFollowNode1" presStyleIdx="2" presStyleCnt="4" custScaleX="128996" custScaleY="120810" custLinFactNeighborX="-44131" custLinFactNeighborY="-17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3CB532-6832-4981-9E60-37128C213720}" type="pres">
      <dgm:prSet presAssocID="{2BC56F46-3C39-4B68-805E-2A8F69F467FA}" presName="childTextHidden" presStyleLbl="bgAccFollowNode1" presStyleIdx="2" presStyleCnt="4"/>
      <dgm:spPr/>
      <dgm:t>
        <a:bodyPr/>
        <a:lstStyle/>
        <a:p>
          <a:endParaRPr lang="en-US"/>
        </a:p>
      </dgm:t>
    </dgm:pt>
    <dgm:pt modelId="{747571FC-73A0-4F54-B97F-50E17DC6A7DF}" type="pres">
      <dgm:prSet presAssocID="{2BC56F46-3C39-4B68-805E-2A8F69F467FA}" presName="parentText" presStyleLbl="node1" presStyleIdx="2" presStyleCnt="4" custScaleX="104678" custLinFactX="-2979" custLinFactNeighborX="-100000" custLinFactNeighborY="35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118045-7B44-4941-BE10-81446CDCDB51}" type="pres">
      <dgm:prSet presAssocID="{2BC56F46-3C39-4B68-805E-2A8F69F467FA}" presName="aSpace" presStyleCnt="0"/>
      <dgm:spPr/>
    </dgm:pt>
    <dgm:pt modelId="{0644623D-8F7D-41D9-9972-DC97AA84CB88}" type="pres">
      <dgm:prSet presAssocID="{407837A8-55A0-4DD2-B157-4FA138CF214E}" presName="compNode" presStyleCnt="0"/>
      <dgm:spPr/>
    </dgm:pt>
    <dgm:pt modelId="{CD44C4CF-F3D7-46CB-92D4-8402CC207942}" type="pres">
      <dgm:prSet presAssocID="{407837A8-55A0-4DD2-B157-4FA138CF214E}" presName="noGeometry" presStyleCnt="0"/>
      <dgm:spPr/>
    </dgm:pt>
    <dgm:pt modelId="{B3BB4EAD-7CC8-4E02-B131-A83FBEC89A09}" type="pres">
      <dgm:prSet presAssocID="{407837A8-55A0-4DD2-B157-4FA138CF214E}" presName="childTextVisible" presStyleLbl="bgAccFollowNode1" presStyleIdx="3" presStyleCnt="4" custScaleX="270632" custScaleY="222001" custLinFactNeighborX="13597" custLinFactNeighborY="-98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534C97-FB5D-4830-908E-36245CFD4F0F}" type="pres">
      <dgm:prSet presAssocID="{407837A8-55A0-4DD2-B157-4FA138CF214E}" presName="childTextHidden" presStyleLbl="bgAccFollowNode1" presStyleIdx="3" presStyleCnt="4"/>
      <dgm:spPr/>
      <dgm:t>
        <a:bodyPr/>
        <a:lstStyle/>
        <a:p>
          <a:endParaRPr lang="en-US"/>
        </a:p>
      </dgm:t>
    </dgm:pt>
    <dgm:pt modelId="{7288A3DD-FCC1-40C2-93D7-BB258BCEF2F7}" type="pres">
      <dgm:prSet presAssocID="{407837A8-55A0-4DD2-B157-4FA138CF214E}" presName="parentText" presStyleLbl="node1" presStyleIdx="3" presStyleCnt="4" custScaleX="255696" custScaleY="249682" custLinFactX="-42892" custLinFactNeighborX="-100000" custLinFactNeighborY="-360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FEC0F0-3E98-4339-9DA3-8B97A6EE3A30}" srcId="{407837A8-55A0-4DD2-B157-4FA138CF214E}" destId="{5919D39E-142C-48D7-AD23-98DCD75E03D7}" srcOrd="0" destOrd="0" parTransId="{021AD8FB-6AC8-4217-A0D8-D21C7ACAD9C8}" sibTransId="{DFDE6626-FE06-4484-B460-22477AB2BD37}"/>
    <dgm:cxn modelId="{41A82D2C-357C-4DEC-9A18-7575995E5E86}" type="presOf" srcId="{8BEE7748-2A31-426F-9A7F-25307D3BFBC9}" destId="{3A6608BB-F402-4375-81BE-46BE1AAEF55B}" srcOrd="0" destOrd="0" presId="urn:microsoft.com/office/officeart/2005/8/layout/hProcess6"/>
    <dgm:cxn modelId="{EECF525B-0614-4F47-9804-2E7A4EE07165}" type="presOf" srcId="{407837A8-55A0-4DD2-B157-4FA138CF214E}" destId="{7288A3DD-FCC1-40C2-93D7-BB258BCEF2F7}" srcOrd="0" destOrd="0" presId="urn:microsoft.com/office/officeart/2005/8/layout/hProcess6"/>
    <dgm:cxn modelId="{D8645665-399C-42D9-BD77-89F51EEC9F38}" type="presOf" srcId="{5919D39E-142C-48D7-AD23-98DCD75E03D7}" destId="{2E534C97-FB5D-4830-908E-36245CFD4F0F}" srcOrd="1" destOrd="0" presId="urn:microsoft.com/office/officeart/2005/8/layout/hProcess6"/>
    <dgm:cxn modelId="{C471A0F4-A736-4466-9025-0CA34A18834D}" srcId="{8C2BFD0D-E25C-4A01-BEC6-43A8B3EF3775}" destId="{407837A8-55A0-4DD2-B157-4FA138CF214E}" srcOrd="3" destOrd="0" parTransId="{279DE752-BED6-4CA3-BE64-84E4D59AE252}" sibTransId="{8161C012-43E9-4466-B0EF-3A395337866B}"/>
    <dgm:cxn modelId="{ED895ED3-C278-46FC-9860-AFA2D41133EE}" type="presOf" srcId="{88E6405A-C620-4D5F-A5AC-9A9665C46D04}" destId="{8D1A675D-C2F0-44CF-B6E8-60C3A247954D}" srcOrd="0" destOrd="0" presId="urn:microsoft.com/office/officeart/2005/8/layout/hProcess6"/>
    <dgm:cxn modelId="{0B0419D6-409A-4671-BFE7-92DBA98CC30A}" type="presOf" srcId="{5919D39E-142C-48D7-AD23-98DCD75E03D7}" destId="{B3BB4EAD-7CC8-4E02-B131-A83FBEC89A09}" srcOrd="0" destOrd="0" presId="urn:microsoft.com/office/officeart/2005/8/layout/hProcess6"/>
    <dgm:cxn modelId="{6A163A31-1A52-40C6-9001-C64602BD1B03}" type="presOf" srcId="{37C863FF-558E-480C-B2E7-A1E08C447489}" destId="{393CB532-6832-4981-9E60-37128C213720}" srcOrd="1" destOrd="0" presId="urn:microsoft.com/office/officeart/2005/8/layout/hProcess6"/>
    <dgm:cxn modelId="{EBD1E4AF-F4E4-4FB6-BA6C-05C3C5447D06}" srcId="{8C2BFD0D-E25C-4A01-BEC6-43A8B3EF3775}" destId="{88E6405A-C620-4D5F-A5AC-9A9665C46D04}" srcOrd="1" destOrd="0" parTransId="{49C7E529-C5C7-4444-A5E2-021395AF1C7D}" sibTransId="{1CB3D506-4502-42D3-86D2-A1FC7F4E77B2}"/>
    <dgm:cxn modelId="{807E752B-4C75-4021-9609-44BAF965EB95}" srcId="{8C2BFD0D-E25C-4A01-BEC6-43A8B3EF3775}" destId="{B8D5E912-E30E-487C-BDA1-BD6E6924EBF2}" srcOrd="0" destOrd="0" parTransId="{D3639645-08C8-4C0A-8CB2-E1457DE99818}" sibTransId="{710BD836-EE3E-4974-90B6-3B78005E8305}"/>
    <dgm:cxn modelId="{AD833E49-3701-407E-A2CA-4FFE52528860}" srcId="{8C2BFD0D-E25C-4A01-BEC6-43A8B3EF3775}" destId="{2BC56F46-3C39-4B68-805E-2A8F69F467FA}" srcOrd="2" destOrd="0" parTransId="{A6093BE2-4862-40D0-8F40-43A18048B4E1}" sibTransId="{F6AF6A3B-50AE-4896-BA68-B890F212C61A}"/>
    <dgm:cxn modelId="{16E49BD6-60B2-4426-9D71-BD089E1B48B4}" type="presOf" srcId="{CD6FF089-A30A-4A5A-8451-DE4A72D7E0C4}" destId="{58444602-D519-4210-A231-B9839B1DF164}" srcOrd="0" destOrd="0" presId="urn:microsoft.com/office/officeart/2005/8/layout/hProcess6"/>
    <dgm:cxn modelId="{112E5E7C-70D3-409B-9A3C-FAE33DB1169F}" type="presOf" srcId="{37C863FF-558E-480C-B2E7-A1E08C447489}" destId="{F8C45716-036F-485B-9123-26D14E37C646}" srcOrd="0" destOrd="0" presId="urn:microsoft.com/office/officeart/2005/8/layout/hProcess6"/>
    <dgm:cxn modelId="{9EEE9820-AC50-48AD-B523-FEDBDD916EEE}" type="presOf" srcId="{B8D5E912-E30E-487C-BDA1-BD6E6924EBF2}" destId="{9A6B63C7-E800-440E-BA9B-0F93E203D3AA}" srcOrd="0" destOrd="0" presId="urn:microsoft.com/office/officeart/2005/8/layout/hProcess6"/>
    <dgm:cxn modelId="{5C8BAFC1-B0C8-454D-8C65-209FE226D83B}" type="presOf" srcId="{8BEE7748-2A31-426F-9A7F-25307D3BFBC9}" destId="{E1D046FC-7714-4F53-9E82-533AC6A23F5C}" srcOrd="1" destOrd="0" presId="urn:microsoft.com/office/officeart/2005/8/layout/hProcess6"/>
    <dgm:cxn modelId="{FF2A0AB9-48A0-45D8-AAC9-001D70C5ABDC}" type="presOf" srcId="{CD6FF089-A30A-4A5A-8451-DE4A72D7E0C4}" destId="{06B93679-7E83-455B-8176-7FCE64D15900}" srcOrd="1" destOrd="0" presId="urn:microsoft.com/office/officeart/2005/8/layout/hProcess6"/>
    <dgm:cxn modelId="{F954AFC8-CDE7-455F-8AFC-3971995EFFE5}" srcId="{B8D5E912-E30E-487C-BDA1-BD6E6924EBF2}" destId="{8BEE7748-2A31-426F-9A7F-25307D3BFBC9}" srcOrd="0" destOrd="0" parTransId="{06F70DDD-7303-41C4-BEDE-E77212A325CB}" sibTransId="{DD0A70A1-1444-4EDC-8208-697732AE750F}"/>
    <dgm:cxn modelId="{168891A5-9CBD-4C89-8283-9FEB0A179A2C}" type="presOf" srcId="{2BC56F46-3C39-4B68-805E-2A8F69F467FA}" destId="{747571FC-73A0-4F54-B97F-50E17DC6A7DF}" srcOrd="0" destOrd="0" presId="urn:microsoft.com/office/officeart/2005/8/layout/hProcess6"/>
    <dgm:cxn modelId="{56E1C6E4-F906-44D4-B388-5D2802C03EBF}" srcId="{2BC56F46-3C39-4B68-805E-2A8F69F467FA}" destId="{37C863FF-558E-480C-B2E7-A1E08C447489}" srcOrd="0" destOrd="0" parTransId="{3E0D5CE6-68D6-4F09-8C36-6238AC691287}" sibTransId="{113AB915-65F6-4E91-B849-DDC24728F10D}"/>
    <dgm:cxn modelId="{74EE87EE-4801-4E06-B414-DB43ABC554A1}" type="presOf" srcId="{8C2BFD0D-E25C-4A01-BEC6-43A8B3EF3775}" destId="{746134BB-37AF-4BF5-BF68-99AFD470282F}" srcOrd="0" destOrd="0" presId="urn:microsoft.com/office/officeart/2005/8/layout/hProcess6"/>
    <dgm:cxn modelId="{D698FA16-A9C3-4A12-926F-70C6CE181F2E}" srcId="{88E6405A-C620-4D5F-A5AC-9A9665C46D04}" destId="{CD6FF089-A30A-4A5A-8451-DE4A72D7E0C4}" srcOrd="0" destOrd="0" parTransId="{EC951DB1-481A-493E-8770-C8B37ED5EDF6}" sibTransId="{F8DADB75-824A-4402-829A-D17672006E84}"/>
    <dgm:cxn modelId="{205A3268-E691-4A2E-B3FA-069A2B318059}" type="presParOf" srcId="{746134BB-37AF-4BF5-BF68-99AFD470282F}" destId="{5C0AD63F-FAB2-4F01-A0B7-BDDB815AB406}" srcOrd="0" destOrd="0" presId="urn:microsoft.com/office/officeart/2005/8/layout/hProcess6"/>
    <dgm:cxn modelId="{BE8D0AA5-DABA-4FB9-9426-F67DB505C193}" type="presParOf" srcId="{5C0AD63F-FAB2-4F01-A0B7-BDDB815AB406}" destId="{A5647F03-D952-4CF3-AC54-AF85B32695A9}" srcOrd="0" destOrd="0" presId="urn:microsoft.com/office/officeart/2005/8/layout/hProcess6"/>
    <dgm:cxn modelId="{50488723-FCC7-42FB-A849-79DF34F3B724}" type="presParOf" srcId="{5C0AD63F-FAB2-4F01-A0B7-BDDB815AB406}" destId="{3A6608BB-F402-4375-81BE-46BE1AAEF55B}" srcOrd="1" destOrd="0" presId="urn:microsoft.com/office/officeart/2005/8/layout/hProcess6"/>
    <dgm:cxn modelId="{E17CB7A4-DBB0-49FD-B438-504C9755670D}" type="presParOf" srcId="{5C0AD63F-FAB2-4F01-A0B7-BDDB815AB406}" destId="{E1D046FC-7714-4F53-9E82-533AC6A23F5C}" srcOrd="2" destOrd="0" presId="urn:microsoft.com/office/officeart/2005/8/layout/hProcess6"/>
    <dgm:cxn modelId="{5D2C83A2-A97A-46FC-9CD3-595C09C266F0}" type="presParOf" srcId="{5C0AD63F-FAB2-4F01-A0B7-BDDB815AB406}" destId="{9A6B63C7-E800-440E-BA9B-0F93E203D3AA}" srcOrd="3" destOrd="0" presId="urn:microsoft.com/office/officeart/2005/8/layout/hProcess6"/>
    <dgm:cxn modelId="{878AD7BF-5C0A-4754-81A5-00DAF6598D7E}" type="presParOf" srcId="{746134BB-37AF-4BF5-BF68-99AFD470282F}" destId="{4561D5E4-E35A-44FF-A349-848DBAA79E46}" srcOrd="1" destOrd="0" presId="urn:microsoft.com/office/officeart/2005/8/layout/hProcess6"/>
    <dgm:cxn modelId="{24459832-D3C3-4982-826F-D0FB9898FDC7}" type="presParOf" srcId="{746134BB-37AF-4BF5-BF68-99AFD470282F}" destId="{DE427DED-4182-45C3-B4DE-48E7A2AF37BA}" srcOrd="2" destOrd="0" presId="urn:microsoft.com/office/officeart/2005/8/layout/hProcess6"/>
    <dgm:cxn modelId="{236A0179-2346-4E09-AF79-61F93D5B485B}" type="presParOf" srcId="{DE427DED-4182-45C3-B4DE-48E7A2AF37BA}" destId="{E4F5840A-B761-4D47-A0C7-002752B3983C}" srcOrd="0" destOrd="0" presId="urn:microsoft.com/office/officeart/2005/8/layout/hProcess6"/>
    <dgm:cxn modelId="{26CFE1DB-59BC-4FB4-A532-5715522FF8AF}" type="presParOf" srcId="{DE427DED-4182-45C3-B4DE-48E7A2AF37BA}" destId="{58444602-D519-4210-A231-B9839B1DF164}" srcOrd="1" destOrd="0" presId="urn:microsoft.com/office/officeart/2005/8/layout/hProcess6"/>
    <dgm:cxn modelId="{491E1080-9069-4070-97AB-16A3346CFD60}" type="presParOf" srcId="{DE427DED-4182-45C3-B4DE-48E7A2AF37BA}" destId="{06B93679-7E83-455B-8176-7FCE64D15900}" srcOrd="2" destOrd="0" presId="urn:microsoft.com/office/officeart/2005/8/layout/hProcess6"/>
    <dgm:cxn modelId="{2A53B6FB-E59E-450F-84DF-CD3F5A2E958A}" type="presParOf" srcId="{DE427DED-4182-45C3-B4DE-48E7A2AF37BA}" destId="{8D1A675D-C2F0-44CF-B6E8-60C3A247954D}" srcOrd="3" destOrd="0" presId="urn:microsoft.com/office/officeart/2005/8/layout/hProcess6"/>
    <dgm:cxn modelId="{77B4E488-AC9D-4209-A187-E61E0B0E90F5}" type="presParOf" srcId="{746134BB-37AF-4BF5-BF68-99AFD470282F}" destId="{DF0850A9-FEA6-46FF-AA35-853EF47E8420}" srcOrd="3" destOrd="0" presId="urn:microsoft.com/office/officeart/2005/8/layout/hProcess6"/>
    <dgm:cxn modelId="{1ED8595A-204D-4677-8709-2A8758DCD5AB}" type="presParOf" srcId="{746134BB-37AF-4BF5-BF68-99AFD470282F}" destId="{5F2713DA-88E0-471F-9128-5069B44483A5}" srcOrd="4" destOrd="0" presId="urn:microsoft.com/office/officeart/2005/8/layout/hProcess6"/>
    <dgm:cxn modelId="{2E369309-AB3B-4BBF-B33E-539D2FC5140C}" type="presParOf" srcId="{5F2713DA-88E0-471F-9128-5069B44483A5}" destId="{D80EA232-59A8-418C-ABC6-3715111FD292}" srcOrd="0" destOrd="0" presId="urn:microsoft.com/office/officeart/2005/8/layout/hProcess6"/>
    <dgm:cxn modelId="{CAAFB901-7B9C-47EC-93FB-2BBB5EB7E2F2}" type="presParOf" srcId="{5F2713DA-88E0-471F-9128-5069B44483A5}" destId="{F8C45716-036F-485B-9123-26D14E37C646}" srcOrd="1" destOrd="0" presId="urn:microsoft.com/office/officeart/2005/8/layout/hProcess6"/>
    <dgm:cxn modelId="{B93A330E-F709-4999-9088-33E0FC90581A}" type="presParOf" srcId="{5F2713DA-88E0-471F-9128-5069B44483A5}" destId="{393CB532-6832-4981-9E60-37128C213720}" srcOrd="2" destOrd="0" presId="urn:microsoft.com/office/officeart/2005/8/layout/hProcess6"/>
    <dgm:cxn modelId="{36EF801F-F9D5-4799-B920-9A93E780B96E}" type="presParOf" srcId="{5F2713DA-88E0-471F-9128-5069B44483A5}" destId="{747571FC-73A0-4F54-B97F-50E17DC6A7DF}" srcOrd="3" destOrd="0" presId="urn:microsoft.com/office/officeart/2005/8/layout/hProcess6"/>
    <dgm:cxn modelId="{E0955100-8C73-448C-AAEB-B762F508FA56}" type="presParOf" srcId="{746134BB-37AF-4BF5-BF68-99AFD470282F}" destId="{E9118045-7B44-4941-BE10-81446CDCDB51}" srcOrd="5" destOrd="0" presId="urn:microsoft.com/office/officeart/2005/8/layout/hProcess6"/>
    <dgm:cxn modelId="{F7008C4D-9F36-4CBA-8F27-090B98B83922}" type="presParOf" srcId="{746134BB-37AF-4BF5-BF68-99AFD470282F}" destId="{0644623D-8F7D-41D9-9972-DC97AA84CB88}" srcOrd="6" destOrd="0" presId="urn:microsoft.com/office/officeart/2005/8/layout/hProcess6"/>
    <dgm:cxn modelId="{D60A809F-497F-4E63-9220-E93B86DD2C9F}" type="presParOf" srcId="{0644623D-8F7D-41D9-9972-DC97AA84CB88}" destId="{CD44C4CF-F3D7-46CB-92D4-8402CC207942}" srcOrd="0" destOrd="0" presId="urn:microsoft.com/office/officeart/2005/8/layout/hProcess6"/>
    <dgm:cxn modelId="{E5C0FD57-4CB5-426C-B5A5-7342F05AB18F}" type="presParOf" srcId="{0644623D-8F7D-41D9-9972-DC97AA84CB88}" destId="{B3BB4EAD-7CC8-4E02-B131-A83FBEC89A09}" srcOrd="1" destOrd="0" presId="urn:microsoft.com/office/officeart/2005/8/layout/hProcess6"/>
    <dgm:cxn modelId="{57454132-8821-40AD-8221-B2D1E7A1325C}" type="presParOf" srcId="{0644623D-8F7D-41D9-9972-DC97AA84CB88}" destId="{2E534C97-FB5D-4830-908E-36245CFD4F0F}" srcOrd="2" destOrd="0" presId="urn:microsoft.com/office/officeart/2005/8/layout/hProcess6"/>
    <dgm:cxn modelId="{098D0331-B3B8-49E9-98B9-C2E38EFEFDA8}" type="presParOf" srcId="{0644623D-8F7D-41D9-9972-DC97AA84CB88}" destId="{7288A3DD-FCC1-40C2-93D7-BB258BCEF2F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6608BB-F402-4375-81BE-46BE1AAEF55B}">
      <dsp:nvSpPr>
        <dsp:cNvPr id="0" name=""/>
        <dsp:cNvSpPr/>
      </dsp:nvSpPr>
      <dsp:spPr>
        <a:xfrm>
          <a:off x="83497" y="1220159"/>
          <a:ext cx="941540" cy="601603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kern="1200" dirty="0" smtClean="0">
              <a:latin typeface="Titillium Web" panose="020B0604020202020204" charset="0"/>
            </a:rPr>
            <a:t>Mainframe</a:t>
          </a:r>
          <a:endParaRPr lang="en-US" sz="800" b="1" kern="1200" dirty="0">
            <a:latin typeface="Titillium Web" panose="020B0604020202020204" charset="0"/>
          </a:endParaRPr>
        </a:p>
      </dsp:txBody>
      <dsp:txXfrm>
        <a:off x="318882" y="1310399"/>
        <a:ext cx="495594" cy="421123"/>
      </dsp:txXfrm>
    </dsp:sp>
    <dsp:sp modelId="{9A6B63C7-E800-440E-BA9B-0F93E203D3AA}">
      <dsp:nvSpPr>
        <dsp:cNvPr id="0" name=""/>
        <dsp:cNvSpPr/>
      </dsp:nvSpPr>
      <dsp:spPr>
        <a:xfrm>
          <a:off x="0" y="1356667"/>
          <a:ext cx="335638" cy="31871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/>
        </a:p>
      </dsp:txBody>
      <dsp:txXfrm>
        <a:off x="49153" y="1403341"/>
        <a:ext cx="237332" cy="225365"/>
      </dsp:txXfrm>
    </dsp:sp>
    <dsp:sp modelId="{58444602-D519-4210-A231-B9839B1DF164}">
      <dsp:nvSpPr>
        <dsp:cNvPr id="0" name=""/>
        <dsp:cNvSpPr/>
      </dsp:nvSpPr>
      <dsp:spPr>
        <a:xfrm>
          <a:off x="1209173" y="1111579"/>
          <a:ext cx="1086046" cy="77327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>
              <a:latin typeface="Titillium Web" panose="020B0604020202020204" charset="0"/>
            </a:rPr>
            <a:t>Client Server</a:t>
          </a:r>
          <a:endParaRPr lang="en-US" sz="1000" b="1" kern="1200" dirty="0">
            <a:latin typeface="Titillium Web" panose="020B0604020202020204" charset="0"/>
          </a:endParaRPr>
        </a:p>
      </dsp:txBody>
      <dsp:txXfrm>
        <a:off x="1480685" y="1227570"/>
        <a:ext cx="543890" cy="541289"/>
      </dsp:txXfrm>
    </dsp:sp>
    <dsp:sp modelId="{8D1A675D-C2F0-44CF-B6E8-60C3A247954D}">
      <dsp:nvSpPr>
        <dsp:cNvPr id="0" name=""/>
        <dsp:cNvSpPr/>
      </dsp:nvSpPr>
      <dsp:spPr>
        <a:xfrm>
          <a:off x="1026763" y="1308933"/>
          <a:ext cx="451972" cy="42903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 dirty="0"/>
        </a:p>
      </dsp:txBody>
      <dsp:txXfrm>
        <a:off x="1092953" y="1371763"/>
        <a:ext cx="319592" cy="303373"/>
      </dsp:txXfrm>
    </dsp:sp>
    <dsp:sp modelId="{F8C45716-036F-485B-9123-26D14E37C646}">
      <dsp:nvSpPr>
        <dsp:cNvPr id="0" name=""/>
        <dsp:cNvSpPr/>
      </dsp:nvSpPr>
      <dsp:spPr>
        <a:xfrm>
          <a:off x="2501806" y="912923"/>
          <a:ext cx="1400395" cy="114644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7620" rIns="1524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latin typeface="Titillium Web" panose="020B0604020202020204" charset="0"/>
            </a:rPr>
            <a:t>Internet</a:t>
          </a:r>
          <a:endParaRPr lang="en-US" sz="1200" b="1" kern="1200" dirty="0">
            <a:latin typeface="Titillium Web" panose="020B0604020202020204" charset="0"/>
          </a:endParaRPr>
        </a:p>
      </dsp:txBody>
      <dsp:txXfrm>
        <a:off x="2851905" y="1084889"/>
        <a:ext cx="682692" cy="802508"/>
      </dsp:txXfrm>
    </dsp:sp>
    <dsp:sp modelId="{747571FC-73A0-4F54-B97F-50E17DC6A7DF}">
      <dsp:nvSpPr>
        <dsp:cNvPr id="0" name=""/>
        <dsp:cNvSpPr/>
      </dsp:nvSpPr>
      <dsp:spPr>
        <a:xfrm>
          <a:off x="2295214" y="1233668"/>
          <a:ext cx="568198" cy="542805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 dirty="0"/>
        </a:p>
      </dsp:txBody>
      <dsp:txXfrm>
        <a:off x="2378425" y="1313160"/>
        <a:ext cx="401776" cy="383821"/>
      </dsp:txXfrm>
    </dsp:sp>
    <dsp:sp modelId="{B3BB4EAD-7CC8-4E02-B131-A83FBEC89A09}">
      <dsp:nvSpPr>
        <dsp:cNvPr id="0" name=""/>
        <dsp:cNvSpPr/>
      </dsp:nvSpPr>
      <dsp:spPr>
        <a:xfrm>
          <a:off x="4453386" y="440412"/>
          <a:ext cx="2938013" cy="2106703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tillium Web" panose="020B0604020202020204" charset="0"/>
            </a:rPr>
            <a:t>  Mobile,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tillium Web" panose="020B0604020202020204" charset="0"/>
            </a:rPr>
            <a:t>Social         Media, 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Titillium Web" panose="020B0604020202020204" charset="0"/>
            </a:rPr>
            <a:t>Cloud…</a:t>
          </a:r>
          <a:endParaRPr lang="en-US" sz="1800" b="1" kern="1200" dirty="0">
            <a:latin typeface="Titillium Web" panose="020B0604020202020204" charset="0"/>
          </a:endParaRPr>
        </a:p>
      </dsp:txBody>
      <dsp:txXfrm>
        <a:off x="5187890" y="756417"/>
        <a:ext cx="1466163" cy="1474693"/>
      </dsp:txXfrm>
    </dsp:sp>
    <dsp:sp modelId="{7288A3DD-FCC1-40C2-93D7-BB258BCEF2F7}">
      <dsp:nvSpPr>
        <dsp:cNvPr id="0" name=""/>
        <dsp:cNvSpPr/>
      </dsp:nvSpPr>
      <dsp:spPr>
        <a:xfrm>
          <a:off x="3905752" y="805953"/>
          <a:ext cx="1387933" cy="135528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400" kern="1200"/>
        </a:p>
      </dsp:txBody>
      <dsp:txXfrm>
        <a:off x="4109010" y="1004430"/>
        <a:ext cx="981417" cy="9583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98278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6e559b0b4d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6e559b0b4d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779a78e196_1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779a78e196_1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_2">
    <p:bg>
      <p:bgPr>
        <a:gradFill>
          <a:gsLst>
            <a:gs pos="0">
              <a:schemeClr val="lt2"/>
            </a:gs>
            <a:gs pos="50000">
              <a:schemeClr val="lt1"/>
            </a:gs>
            <a:gs pos="100000">
              <a:schemeClr val="lt1"/>
            </a:gs>
          </a:gsLst>
          <a:lin ang="1680027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 rot="5400000" flipH="1">
            <a:off x="-248212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_1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2024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006359" y="-1980394"/>
            <a:ext cx="5136998" cy="9138285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SzPts val="3600"/>
              <a:buFont typeface="DM Serif Display"/>
              <a:buChar char="╺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lvl="8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755988" y="1181777"/>
            <a:ext cx="4632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6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Font typeface="Montserrat Light"/>
              <a:buChar char="╺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Char char="-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buNone/>
              <a:defRPr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4240988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_3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680027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80027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unsplash.com/&amp;utm_source=slidescarnival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4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ufonfonts.com/font/dm-serif-display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fontsquirrel.com/fonts/montserrat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ctrTitle"/>
          </p:nvPr>
        </p:nvSpPr>
        <p:spPr>
          <a:xfrm>
            <a:off x="751562" y="1276350"/>
            <a:ext cx="7630438" cy="106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FeedMeRight</a:t>
            </a:r>
            <a:br>
              <a:rPr lang="en" sz="3600" dirty="0" smtClean="0"/>
            </a:br>
            <a:r>
              <a:rPr lang="en" sz="2800" dirty="0" smtClean="0"/>
              <a:t>Recipe Recommender System</a:t>
            </a:r>
            <a:endParaRPr sz="2800" dirty="0"/>
          </a:p>
        </p:txBody>
      </p:sp>
      <p:sp>
        <p:nvSpPr>
          <p:cNvPr id="4" name="Google Shape;69;p16"/>
          <p:cNvSpPr txBox="1">
            <a:spLocks/>
          </p:cNvSpPr>
          <p:nvPr/>
        </p:nvSpPr>
        <p:spPr>
          <a:xfrm>
            <a:off x="850726" y="2647950"/>
            <a:ext cx="7531274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ctr"/>
            <a:endParaRPr lang="en-US" sz="2800" dirty="0" smtClean="0"/>
          </a:p>
          <a:p>
            <a:pPr algn="ctr"/>
            <a:endParaRPr lang="en-US" sz="2800" dirty="0"/>
          </a:p>
          <a:p>
            <a:pPr algn="ctr"/>
            <a:endParaRPr lang="en-US" sz="2800" dirty="0" smtClean="0"/>
          </a:p>
          <a:p>
            <a:pPr algn="ctr"/>
            <a:endParaRPr lang="en-US" sz="2800" dirty="0"/>
          </a:p>
          <a:p>
            <a:pPr algn="ctr"/>
            <a:endParaRPr lang="en-US" sz="2800" dirty="0" smtClean="0"/>
          </a:p>
          <a:p>
            <a:pPr algn="ctr"/>
            <a:endParaRPr lang="en-US" sz="2800" dirty="0"/>
          </a:p>
          <a:p>
            <a:pPr algn="ctr"/>
            <a:r>
              <a:rPr lang="en-US" sz="2800" dirty="0" err="1" smtClean="0"/>
              <a:t>Pallavi</a:t>
            </a:r>
            <a:r>
              <a:rPr lang="en-US" sz="2800" dirty="0" smtClean="0"/>
              <a:t> </a:t>
            </a:r>
            <a:r>
              <a:rPr lang="en-US" sz="2800" dirty="0" err="1" smtClean="0"/>
              <a:t>Chavan</a:t>
            </a:r>
            <a:r>
              <a:rPr lang="en-US" sz="2800" dirty="0" smtClean="0"/>
              <a:t>, MSCS</a:t>
            </a:r>
          </a:p>
          <a:p>
            <a:pPr algn="ctr"/>
            <a:endParaRPr lang="en-US" sz="2800" dirty="0">
              <a:latin typeface="Montserrat" panose="020B0604020202020204" charset="0"/>
            </a:endParaRPr>
          </a:p>
          <a:p>
            <a:pPr algn="ctr"/>
            <a:r>
              <a:rPr lang="en-US" sz="1600" i="1" dirty="0" smtClean="0">
                <a:latin typeface="Montserrat" panose="020B0604020202020204" charset="0"/>
              </a:rPr>
              <a:t>Advisor:</a:t>
            </a:r>
            <a:r>
              <a:rPr lang="en-US" sz="1600" dirty="0" smtClean="0">
                <a:latin typeface="Montserrat" panose="020B0604020202020204" charset="0"/>
              </a:rPr>
              <a:t> Dr. Brian </a:t>
            </a:r>
            <a:r>
              <a:rPr lang="en-US" sz="1600" dirty="0" err="1" smtClean="0">
                <a:latin typeface="Montserrat" panose="020B0604020202020204" charset="0"/>
              </a:rPr>
              <a:t>Thoms</a:t>
            </a:r>
            <a:endParaRPr lang="en-US" sz="1600" dirty="0" smtClean="0">
              <a:latin typeface="Montserrat" panose="020B0604020202020204" charset="0"/>
            </a:endParaRPr>
          </a:p>
          <a:p>
            <a:pPr algn="ctr"/>
            <a:r>
              <a:rPr lang="en-US" sz="1600" dirty="0" smtClean="0">
                <a:latin typeface="Montserrat" panose="020B0604020202020204" charset="0"/>
              </a:rPr>
              <a:t>Department of computer Science</a:t>
            </a:r>
          </a:p>
          <a:p>
            <a:pPr algn="ctr"/>
            <a:r>
              <a:rPr lang="en-US" sz="1600" dirty="0" smtClean="0">
                <a:latin typeface="Montserrat" panose="020B0604020202020204" charset="0"/>
              </a:rPr>
              <a:t>MSCS Graduate 2019-2020</a:t>
            </a:r>
          </a:p>
          <a:p>
            <a:pPr algn="ctr"/>
            <a:endParaRPr lang="en-US" sz="1600" dirty="0" smtClean="0"/>
          </a:p>
          <a:p>
            <a:pPr algn="ctr"/>
            <a:r>
              <a:rPr lang="en-US" sz="2800" dirty="0" smtClean="0"/>
              <a:t>June 5, 2020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231F20"/>
              </a:clrFrom>
              <a:clrTo>
                <a:srgbClr val="231F2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840" y="149981"/>
            <a:ext cx="3054382" cy="8897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>
            <a:spLocks noGrp="1"/>
          </p:cNvSpPr>
          <p:nvPr>
            <p:ph type="body" idx="4294967295"/>
          </p:nvPr>
        </p:nvSpPr>
        <p:spPr>
          <a:xfrm>
            <a:off x="457201" y="1276348"/>
            <a:ext cx="5486400" cy="342900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" dirty="0" smtClean="0"/>
              <a:t>Data Collection –</a:t>
            </a:r>
          </a:p>
          <a:p>
            <a:pPr marL="742950" lvl="1" indent="-285750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" b="1" dirty="0" smtClean="0"/>
              <a:t>Explicit </a:t>
            </a:r>
            <a:r>
              <a:rPr lang="en" b="1" dirty="0"/>
              <a:t>Data </a:t>
            </a:r>
            <a:r>
              <a:rPr lang="en" dirty="0" smtClean="0"/>
              <a:t>is a information provided by a user explicitely or knowingly.</a:t>
            </a:r>
          </a:p>
          <a:p>
            <a:pPr marL="742950" lvl="1" indent="-285750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" b="1" dirty="0" smtClean="0"/>
              <a:t>Implicit Data</a:t>
            </a:r>
            <a:r>
              <a:rPr lang="en" dirty="0" smtClean="0"/>
              <a:t> is a information provided by a user discretely.</a:t>
            </a:r>
          </a:p>
          <a:p>
            <a:pPr marL="342900" lvl="0" indent="-342900">
              <a:buClr>
                <a:schemeClr val="bg1"/>
              </a:buClr>
              <a:buFont typeface="+mj-lt"/>
              <a:buAutoNum type="arabicPeriod"/>
            </a:pPr>
            <a:r>
              <a:rPr lang="en" dirty="0" smtClean="0"/>
              <a:t>In </a:t>
            </a:r>
            <a:r>
              <a:rPr lang="en" dirty="0"/>
              <a:t>learning </a:t>
            </a:r>
            <a:r>
              <a:rPr lang="en" dirty="0" smtClean="0"/>
              <a:t>phase, learning algorithms are applied on collected data to filter relevant information.</a:t>
            </a:r>
            <a:endParaRPr lang="en" dirty="0"/>
          </a:p>
          <a:p>
            <a:pPr marL="342900" lvl="0" indent="-342900">
              <a:buClr>
                <a:schemeClr val="bg1"/>
              </a:buClr>
              <a:buFont typeface="+mj-lt"/>
              <a:buAutoNum type="arabicPeriod"/>
            </a:pPr>
            <a:r>
              <a:rPr lang="en" dirty="0" smtClean="0"/>
              <a:t>Recommendation </a:t>
            </a:r>
            <a:r>
              <a:rPr lang="en" dirty="0"/>
              <a:t>p</a:t>
            </a:r>
            <a:r>
              <a:rPr lang="en" dirty="0" smtClean="0"/>
              <a:t>hase retrieves most relevant products by predicting user’s preferences.</a:t>
            </a:r>
            <a:endParaRPr lang="en" dirty="0"/>
          </a:p>
          <a:p>
            <a:pPr marL="742950" lvl="1" indent="-285750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endParaRPr lang="en" dirty="0"/>
          </a:p>
        </p:txBody>
      </p:sp>
      <p:sp>
        <p:nvSpPr>
          <p:cNvPr id="149" name="Google Shape;149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bg1"/>
                </a:solidFill>
              </a:rPr>
              <a:t>10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Google Shape;74;p17"/>
          <p:cNvSpPr txBox="1">
            <a:spLocks/>
          </p:cNvSpPr>
          <p:nvPr/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 sz="3600" dirty="0">
              <a:solidFill>
                <a:schemeClr val="bg1"/>
              </a:solidFill>
              <a:latin typeface="DM Serif Display" panose="020B0604020202020204" charset="0"/>
            </a:endParaRPr>
          </a:p>
        </p:txBody>
      </p:sp>
      <p:sp>
        <p:nvSpPr>
          <p:cNvPr id="8" name="Google Shape;74;p17"/>
          <p:cNvSpPr txBox="1">
            <a:spLocks/>
          </p:cNvSpPr>
          <p:nvPr/>
        </p:nvSpPr>
        <p:spPr>
          <a:xfrm>
            <a:off x="457200" y="35130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 smtClean="0">
                <a:solidFill>
                  <a:schemeClr val="bg1"/>
                </a:solidFill>
                <a:latin typeface="DM Serif Display" panose="020B0604020202020204" charset="0"/>
              </a:rPr>
              <a:t>Phases of Recommender System</a:t>
            </a:r>
            <a:endParaRPr lang="en-US" sz="3600" dirty="0">
              <a:solidFill>
                <a:schemeClr val="bg1"/>
              </a:solidFill>
              <a:latin typeface="DM Serif Display" panose="020B0604020202020204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6089997" y="1052087"/>
            <a:ext cx="1752600" cy="849675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1"/>
                </a:solidFill>
                <a:latin typeface="Montserrat" panose="020B0604020202020204" charset="0"/>
              </a:rPr>
              <a:t>Information Collection Phase</a:t>
            </a:r>
            <a:endParaRPr lang="en-US" sz="1200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089997" y="2358963"/>
            <a:ext cx="1752600" cy="849675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1"/>
                </a:solidFill>
                <a:latin typeface="Montserrat" panose="020B0604020202020204" charset="0"/>
              </a:rPr>
              <a:t>Learning Phase</a:t>
            </a:r>
            <a:endParaRPr lang="en-US" sz="1200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089997" y="3806762"/>
            <a:ext cx="1752600" cy="84967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accent1"/>
                </a:solidFill>
                <a:latin typeface="Montserrat" panose="020B0604020202020204" charset="0"/>
              </a:rPr>
              <a:t>Prediction/Recommendation Phase</a:t>
            </a:r>
            <a:endParaRPr lang="en-US" sz="1200" dirty="0">
              <a:solidFill>
                <a:schemeClr val="accent1"/>
              </a:solidFill>
              <a:latin typeface="Montserrat" panose="020B0604020202020204" charset="0"/>
            </a:endParaRPr>
          </a:p>
        </p:txBody>
      </p:sp>
      <p:cxnSp>
        <p:nvCxnSpPr>
          <p:cNvPr id="4" name="Straight Arrow Connector 3"/>
          <p:cNvCxnSpPr>
            <a:stCxn id="2" idx="4"/>
            <a:endCxn id="11" idx="0"/>
          </p:cNvCxnSpPr>
          <p:nvPr/>
        </p:nvCxnSpPr>
        <p:spPr>
          <a:xfrm>
            <a:off x="6966297" y="1901762"/>
            <a:ext cx="0" cy="457201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4"/>
            <a:endCxn id="12" idx="0"/>
          </p:cNvCxnSpPr>
          <p:nvPr/>
        </p:nvCxnSpPr>
        <p:spPr>
          <a:xfrm>
            <a:off x="6966297" y="3208638"/>
            <a:ext cx="0" cy="598124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12" idx="6"/>
          </p:cNvCxnSpPr>
          <p:nvPr/>
        </p:nvCxnSpPr>
        <p:spPr>
          <a:xfrm>
            <a:off x="7842597" y="4231600"/>
            <a:ext cx="3596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202198" y="1476925"/>
            <a:ext cx="0" cy="27546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" idx="6"/>
          </p:cNvCxnSpPr>
          <p:nvPr/>
        </p:nvCxnSpPr>
        <p:spPr>
          <a:xfrm flipH="1">
            <a:off x="7842597" y="1476925"/>
            <a:ext cx="359601" cy="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/>
          <p:cNvSpPr/>
          <p:nvPr/>
        </p:nvSpPr>
        <p:spPr>
          <a:xfrm>
            <a:off x="8202198" y="2577263"/>
            <a:ext cx="990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200" dirty="0" smtClean="0">
                <a:solidFill>
                  <a:srgbClr val="FFFFFF"/>
                </a:solidFill>
                <a:latin typeface="Montserrat" panose="020B0604020202020204" charset="0"/>
                <a:sym typeface="Montserrat Light"/>
              </a:rPr>
              <a:t>Feedback</a:t>
            </a:r>
            <a:endParaRPr lang="en-US" sz="1200" dirty="0">
              <a:latin typeface="Montserr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99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title" idx="4294967295"/>
          </p:nvPr>
        </p:nvSpPr>
        <p:spPr>
          <a:xfrm>
            <a:off x="609600" y="209550"/>
            <a:ext cx="6621832" cy="68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Recommendation</a:t>
            </a:r>
            <a:r>
              <a:rPr lang="en" dirty="0" smtClean="0"/>
              <a:t> </a:t>
            </a:r>
            <a:r>
              <a:rPr lang="en" sz="3600" dirty="0" smtClean="0"/>
              <a:t>Techniques</a:t>
            </a:r>
            <a:br>
              <a:rPr lang="en" sz="3600" dirty="0" smtClean="0"/>
            </a:br>
            <a:endParaRPr sz="36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1750981" y="1276350"/>
            <a:ext cx="5641928" cy="3443229"/>
            <a:chOff x="1750981" y="1389562"/>
            <a:chExt cx="5641928" cy="3443229"/>
          </a:xfrm>
        </p:grpSpPr>
        <p:cxnSp>
          <p:nvCxnSpPr>
            <p:cNvPr id="163" name="Google Shape;163;p27"/>
            <p:cNvCxnSpPr>
              <a:stCxn id="164" idx="2"/>
              <a:endCxn id="165" idx="0"/>
            </p:cNvCxnSpPr>
            <p:nvPr/>
          </p:nvCxnSpPr>
          <p:spPr>
            <a:xfrm rot="16200000" flipH="1">
              <a:off x="5345733" y="1042270"/>
              <a:ext cx="419051" cy="1966626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6" name="Google Shape;166;p27"/>
            <p:cNvCxnSpPr>
              <a:endCxn id="168" idx="0"/>
            </p:cNvCxnSpPr>
            <p:nvPr/>
          </p:nvCxnSpPr>
          <p:spPr>
            <a:xfrm rot="16200000" flipH="1">
              <a:off x="4781967" y="2451534"/>
              <a:ext cx="519107" cy="939155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9" name="Google Shape;169;p27"/>
            <p:cNvCxnSpPr>
              <a:stCxn id="170" idx="0"/>
            </p:cNvCxnSpPr>
            <p:nvPr/>
          </p:nvCxnSpPr>
          <p:spPr>
            <a:xfrm rot="16200000">
              <a:off x="3842979" y="2451315"/>
              <a:ext cx="519107" cy="939155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5" name="Google Shape;175;p27"/>
            <p:cNvCxnSpPr>
              <a:stCxn id="167" idx="0"/>
              <a:endCxn id="164" idx="2"/>
            </p:cNvCxnSpPr>
            <p:nvPr/>
          </p:nvCxnSpPr>
          <p:spPr>
            <a:xfrm rot="16200000">
              <a:off x="3379106" y="1042443"/>
              <a:ext cx="419051" cy="1966626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164" name="Google Shape;164;p27"/>
            <p:cNvSpPr txBox="1"/>
            <p:nvPr/>
          </p:nvSpPr>
          <p:spPr>
            <a:xfrm>
              <a:off x="3717607" y="1389562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Recommender </a:t>
              </a:r>
              <a:r>
                <a:rPr lang="en" sz="1200" dirty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System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1750981" y="2235282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Content-Based Filtering Technique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5684234" y="2235282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Hybrid Filtering Technique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8" name="Google Shape;168;p27"/>
            <p:cNvSpPr txBox="1"/>
            <p:nvPr/>
          </p:nvSpPr>
          <p:spPr>
            <a:xfrm>
              <a:off x="4656593" y="3180446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Memory-Based Filtering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0" name="Google Shape;170;p27"/>
            <p:cNvSpPr txBox="1"/>
            <p:nvPr/>
          </p:nvSpPr>
          <p:spPr>
            <a:xfrm>
              <a:off x="2778617" y="3180446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Model-Based Filtering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8" name="Google Shape;167;p27"/>
            <p:cNvSpPr txBox="1"/>
            <p:nvPr/>
          </p:nvSpPr>
          <p:spPr>
            <a:xfrm>
              <a:off x="3717606" y="2235282"/>
              <a:ext cx="1708675" cy="4264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Collaborative Filtering Technique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cxnSp>
          <p:nvCxnSpPr>
            <p:cNvPr id="19" name="Google Shape;163;p27"/>
            <p:cNvCxnSpPr>
              <a:stCxn id="164" idx="2"/>
              <a:endCxn id="18" idx="0"/>
            </p:cNvCxnSpPr>
            <p:nvPr/>
          </p:nvCxnSpPr>
          <p:spPr>
            <a:xfrm rot="5400000">
              <a:off x="4362333" y="2025669"/>
              <a:ext cx="419225" cy="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26" name="Google Shape;169;p27"/>
            <p:cNvCxnSpPr/>
            <p:nvPr/>
          </p:nvCxnSpPr>
          <p:spPr>
            <a:xfrm rot="5400000" flipH="1" flipV="1">
              <a:off x="4940273" y="3628005"/>
              <a:ext cx="591889" cy="54976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28" name="Google Shape;168;p27"/>
            <p:cNvSpPr txBox="1"/>
            <p:nvPr/>
          </p:nvSpPr>
          <p:spPr>
            <a:xfrm>
              <a:off x="5417767" y="4223490"/>
              <a:ext cx="1204065" cy="38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Item-Based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9" name="Google Shape;168;p27"/>
            <p:cNvSpPr txBox="1"/>
            <p:nvPr/>
          </p:nvSpPr>
          <p:spPr>
            <a:xfrm>
              <a:off x="4359310" y="4248150"/>
              <a:ext cx="1151789" cy="3316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User-Based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cxnSp>
          <p:nvCxnSpPr>
            <p:cNvPr id="21" name="Elbow Connector 20"/>
            <p:cNvCxnSpPr>
              <a:stCxn id="168" idx="2"/>
            </p:cNvCxnSpPr>
            <p:nvPr/>
          </p:nvCxnSpPr>
          <p:spPr>
            <a:xfrm rot="16200000" flipH="1">
              <a:off x="5469421" y="3648450"/>
              <a:ext cx="591889" cy="508869"/>
            </a:xfrm>
            <a:prstGeom prst="bentConnector3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42" name="Google Shape;168;p27"/>
            <p:cNvSpPr txBox="1"/>
            <p:nvPr/>
          </p:nvSpPr>
          <p:spPr>
            <a:xfrm>
              <a:off x="2667001" y="3967711"/>
              <a:ext cx="1767718" cy="865080"/>
            </a:xfrm>
            <a:prstGeom prst="rect">
              <a:avLst/>
            </a:prstGeom>
            <a:noFill/>
            <a:ln>
              <a:gradFill>
                <a:gsLst>
                  <a:gs pos="0">
                    <a:schemeClr val="accent1">
                      <a:tint val="66000"/>
                      <a:satMod val="160000"/>
                    </a:schemeClr>
                  </a:gs>
                  <a:gs pos="5000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5400000" scaled="0"/>
              </a:gra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SVD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Clustering methods</a:t>
              </a:r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chemeClr val="lt1"/>
                  </a:solidFill>
                  <a:latin typeface="Montserrat" panose="020B0604020202020204" charset="0"/>
                  <a:ea typeface="Montserrat Light"/>
                  <a:cs typeface="Montserrat Light"/>
                  <a:sym typeface="Montserrat Light"/>
                </a:rPr>
                <a:t>Neural Networks</a:t>
              </a:r>
              <a:endParaRPr sz="1200" dirty="0">
                <a:solidFill>
                  <a:schemeClr val="lt1"/>
                </a:solidFill>
                <a:latin typeface="Montserrat" panose="020B0604020202020204" charset="0"/>
                <a:ea typeface="Montserrat Light"/>
                <a:cs typeface="Montserrat Light"/>
                <a:sym typeface="Montserrat Light"/>
              </a:endParaRP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3632952" y="3606941"/>
              <a:ext cx="0" cy="295947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217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Content Based Filtering (CB)</a:t>
            </a:r>
            <a:endParaRPr sz="3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95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Collaborative Filtering (CF)</a:t>
            </a:r>
            <a:endParaRPr sz="3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893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Hybrid Filtering</a:t>
            </a:r>
            <a:endParaRPr sz="3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177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3603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763000" y="4831806"/>
            <a:ext cx="304800" cy="33645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04800" y="285750"/>
            <a:ext cx="3287039" cy="3276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Virtual Machine on Google Cloud Platform</a:t>
            </a:r>
            <a:br>
              <a:rPr lang="en" sz="3600" dirty="0" smtClean="0"/>
            </a:br>
            <a:r>
              <a:rPr lang="en" sz="3600" dirty="0"/>
              <a:t/>
            </a:r>
            <a:br>
              <a:rPr lang="en" sz="3600" dirty="0"/>
            </a:br>
            <a:r>
              <a:rPr lang="en" sz="3600" dirty="0" smtClean="0"/>
              <a:t/>
            </a:r>
            <a:br>
              <a:rPr lang="en" sz="3600" dirty="0" smtClean="0"/>
            </a:br>
            <a:endParaRPr sz="3600" dirty="0">
              <a:solidFill>
                <a:schemeClr val="accent6"/>
              </a:solidFill>
            </a:endParaRPr>
          </a:p>
        </p:txBody>
      </p:sp>
      <p:pic>
        <p:nvPicPr>
          <p:cNvPr id="2050" name="Picture 2" descr="C:\Users\jpall\D\thesis\Writeup\FeedMeRight_v1\figures\vm_configur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45367"/>
            <a:ext cx="5105400" cy="486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473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Data Preparation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380999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25" name="Chevron 24"/>
          <p:cNvSpPr/>
          <p:nvPr/>
        </p:nvSpPr>
        <p:spPr>
          <a:xfrm>
            <a:off x="1005461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26" name="Chevron 25"/>
          <p:cNvSpPr/>
          <p:nvPr/>
        </p:nvSpPr>
        <p:spPr>
          <a:xfrm>
            <a:off x="1631828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76350"/>
            <a:ext cx="829310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2795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Data Preparation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380999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25" name="Chevron 24"/>
          <p:cNvSpPr/>
          <p:nvPr/>
        </p:nvSpPr>
        <p:spPr>
          <a:xfrm>
            <a:off x="1005461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sp>
        <p:nvSpPr>
          <p:cNvPr id="26" name="Chevron 25"/>
          <p:cNvSpPr/>
          <p:nvPr/>
        </p:nvSpPr>
        <p:spPr>
          <a:xfrm>
            <a:off x="1631828" y="133350"/>
            <a:ext cx="1035171" cy="304800"/>
          </a:xfrm>
          <a:prstGeom prst="chevron">
            <a:avLst/>
          </a:prstGeom>
          <a:solidFill>
            <a:srgbClr val="97A5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tx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76350"/>
            <a:ext cx="829310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1198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 amt="40000"/>
          </a:blip>
          <a:srcRect t="31971" b="24565"/>
          <a:stretch/>
        </p:blipFill>
        <p:spPr>
          <a:xfrm flipH="1">
            <a:off x="0" y="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ctrTitle" idx="4294967295"/>
          </p:nvPr>
        </p:nvSpPr>
        <p:spPr>
          <a:xfrm>
            <a:off x="1188725" y="1911525"/>
            <a:ext cx="5587800" cy="94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6"/>
                </a:solidFill>
              </a:rPr>
              <a:t>Hello!</a:t>
            </a:r>
            <a:endParaRPr sz="7200" dirty="0">
              <a:solidFill>
                <a:schemeClr val="accent6"/>
              </a:solidFill>
            </a:endParaRPr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4294967295"/>
          </p:nvPr>
        </p:nvSpPr>
        <p:spPr>
          <a:xfrm>
            <a:off x="1188725" y="2940725"/>
            <a:ext cx="5587800" cy="112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 am Jayden Smith.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sz="1800"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0257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609600" y="5143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Content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09600" y="1428750"/>
            <a:ext cx="5974075" cy="29964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Motivation</a:t>
            </a: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Background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Recommender Systems</a:t>
            </a:r>
            <a:endParaRPr lang="en-US" sz="1600" dirty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Implementation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Results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Conclusion and Future Work</a:t>
            </a:r>
            <a:endParaRPr lang="en-US" sz="1600" dirty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+mj-lt"/>
              <a:buAutoNum type="arabicPeriod"/>
            </a:pPr>
            <a:endParaRPr lang="en-US" sz="1600" dirty="0" smtClean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1600" dirty="0">
              <a:latin typeface="Montserrat" panose="020B0604020202020204" charset="0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Quotations are commonly printed as a means of </a:t>
            </a:r>
            <a:r>
              <a:rPr lang="en" dirty="0">
                <a:solidFill>
                  <a:schemeClr val="accent6"/>
                </a:solidFill>
              </a:rPr>
              <a:t>inspiration</a:t>
            </a:r>
            <a:r>
              <a:rPr lang="en" dirty="0"/>
              <a:t> and to invoke philosophical thoughts from the reader.</a:t>
            </a:r>
            <a:endParaRPr dirty="0"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 idx="4294967295"/>
          </p:nvPr>
        </p:nvSpPr>
        <p:spPr>
          <a:xfrm>
            <a:off x="1188725" y="2192950"/>
            <a:ext cx="6766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6"/>
                </a:solidFill>
              </a:rPr>
              <a:t>Big</a:t>
            </a:r>
            <a:r>
              <a:rPr lang="en" sz="7200"/>
              <a:t/>
            </a:r>
            <a:br>
              <a:rPr lang="en" sz="7200"/>
            </a:br>
            <a:r>
              <a:rPr lang="en" sz="7200"/>
              <a:t>concept</a:t>
            </a:r>
            <a:endParaRPr sz="7200"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4294967295"/>
          </p:nvPr>
        </p:nvSpPr>
        <p:spPr>
          <a:xfrm>
            <a:off x="1188725" y="3411555"/>
            <a:ext cx="67665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grpSp>
        <p:nvGrpSpPr>
          <p:cNvPr id="112" name="Google Shape;112;p22"/>
          <p:cNvGrpSpPr/>
          <p:nvPr/>
        </p:nvGrpSpPr>
        <p:grpSpPr>
          <a:xfrm rot="978695">
            <a:off x="5259028" y="551564"/>
            <a:ext cx="1828987" cy="1828931"/>
            <a:chOff x="6643075" y="3664250"/>
            <a:chExt cx="407950" cy="407975"/>
          </a:xfrm>
        </p:grpSpPr>
        <p:sp>
          <p:nvSpPr>
            <p:cNvPr id="113" name="Google Shape;113;p22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22"/>
          <p:cNvGrpSpPr/>
          <p:nvPr/>
        </p:nvGrpSpPr>
        <p:grpSpPr>
          <a:xfrm rot="391303">
            <a:off x="4900829" y="2376230"/>
            <a:ext cx="751973" cy="751930"/>
            <a:chOff x="576250" y="4319400"/>
            <a:chExt cx="442075" cy="442050"/>
          </a:xfrm>
        </p:grpSpPr>
        <p:sp>
          <p:nvSpPr>
            <p:cNvPr id="116" name="Google Shape;116;p2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22"/>
          <p:cNvSpPr/>
          <p:nvPr/>
        </p:nvSpPr>
        <p:spPr>
          <a:xfrm rot="978736">
            <a:off x="4816697" y="1007455"/>
            <a:ext cx="285894" cy="27298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 rot="3675659">
            <a:off x="6343618" y="2570105"/>
            <a:ext cx="311555" cy="29746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 rot="978569">
            <a:off x="6799133" y="2375170"/>
            <a:ext cx="173823" cy="1660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 rot="2257894">
            <a:off x="4362453" y="1834001"/>
            <a:ext cx="173805" cy="16604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</a:t>
            </a:r>
            <a:r>
              <a:rPr lang="en">
                <a:solidFill>
                  <a:schemeClr val="accent6"/>
                </a:solidFill>
              </a:rPr>
              <a:t>split </a:t>
            </a:r>
            <a:r>
              <a:rPr lang="en"/>
              <a:t>your content</a:t>
            </a: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2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l="26217" r="26217"/>
          <a:stretch/>
        </p:blipFill>
        <p:spPr>
          <a:xfrm>
            <a:off x="5474200" y="0"/>
            <a:ext cx="3669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>
            <a:spLocks noGrp="1"/>
          </p:cNvSpPr>
          <p:nvPr>
            <p:ph type="title" idx="4294967295"/>
          </p:nvPr>
        </p:nvSpPr>
        <p:spPr>
          <a:xfrm>
            <a:off x="1188725" y="1105075"/>
            <a:ext cx="33027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</a:t>
            </a:r>
            <a:r>
              <a:rPr lang="en" sz="3600">
                <a:solidFill>
                  <a:schemeClr val="accent6"/>
                </a:solidFill>
              </a:rPr>
              <a:t>picture</a:t>
            </a:r>
            <a:r>
              <a:rPr lang="en" sz="3600"/>
              <a:t/>
            </a:r>
            <a:br>
              <a:rPr lang="en" sz="3600"/>
            </a:br>
            <a:r>
              <a:rPr lang="en" sz="3600"/>
              <a:t>is worth a thousand words</a:t>
            </a:r>
            <a:endParaRPr sz="3600"/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4294967295"/>
          </p:nvPr>
        </p:nvSpPr>
        <p:spPr>
          <a:xfrm>
            <a:off x="1188725" y="2775725"/>
            <a:ext cx="33027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24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 amt="40000"/>
          </a:blip>
          <a:srcRect t="31971" b="24565"/>
          <a:stretch/>
        </p:blipFill>
        <p:spPr>
          <a:xfrm flipH="1">
            <a:off x="0" y="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ctrTitle" idx="4294967295"/>
          </p:nvPr>
        </p:nvSpPr>
        <p:spPr>
          <a:xfrm>
            <a:off x="1188725" y="1911525"/>
            <a:ext cx="5587800" cy="94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6"/>
                </a:solidFill>
              </a:rPr>
              <a:t>Hello!</a:t>
            </a:r>
            <a:endParaRPr sz="7200" dirty="0">
              <a:solidFill>
                <a:schemeClr val="accent6"/>
              </a:solidFill>
            </a:endParaRPr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4294967295"/>
          </p:nvPr>
        </p:nvSpPr>
        <p:spPr>
          <a:xfrm>
            <a:off x="1188725" y="2940725"/>
            <a:ext cx="5587800" cy="112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 am Jayden Smith.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sz="1800"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0257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 idx="4294967295"/>
          </p:nvPr>
        </p:nvSpPr>
        <p:spPr>
          <a:xfrm>
            <a:off x="3732050" y="3105125"/>
            <a:ext cx="4754100" cy="138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/>
              <a:t>Want big </a:t>
            </a:r>
            <a:r>
              <a:rPr lang="en" sz="3600" b="0">
                <a:solidFill>
                  <a:schemeClr val="accent6"/>
                </a:solidFill>
              </a:rPr>
              <a:t>impact</a:t>
            </a:r>
            <a:r>
              <a:rPr lang="en" sz="3600" b="0"/>
              <a:t>?</a:t>
            </a:r>
            <a:endParaRPr sz="3600" b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Use big image.</a:t>
            </a:r>
            <a:endParaRPr sz="3600"/>
          </a:p>
        </p:txBody>
      </p:sp>
      <p:sp>
        <p:nvSpPr>
          <p:cNvPr id="155" name="Google Shape;155;p2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26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grpSp>
        <p:nvGrpSpPr>
          <p:cNvPr id="162" name="Google Shape;162;p27"/>
          <p:cNvGrpSpPr/>
          <p:nvPr/>
        </p:nvGrpSpPr>
        <p:grpSpPr>
          <a:xfrm>
            <a:off x="811994" y="2148876"/>
            <a:ext cx="7519904" cy="2217598"/>
            <a:chOff x="1187400" y="1052425"/>
            <a:chExt cx="6769200" cy="3038637"/>
          </a:xfrm>
        </p:grpSpPr>
        <p:cxnSp>
          <p:nvCxnSpPr>
            <p:cNvPr id="163" name="Google Shape;163;p27"/>
            <p:cNvCxnSpPr>
              <a:stCxn id="164" idx="2"/>
              <a:endCxn id="165" idx="0"/>
            </p:cNvCxnSpPr>
            <p:nvPr/>
          </p:nvCxnSpPr>
          <p:spPr>
            <a:xfrm rot="-5400000" flipH="1">
              <a:off x="5170050" y="1038775"/>
              <a:ext cx="574200" cy="1770300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6" name="Google Shape;166;p27"/>
            <p:cNvCxnSpPr>
              <a:stCxn id="167" idx="2"/>
              <a:endCxn id="168" idx="0"/>
            </p:cNvCxnSpPr>
            <p:nvPr/>
          </p:nvCxnSpPr>
          <p:spPr>
            <a:xfrm rot="-5400000" flipH="1">
              <a:off x="2868750" y="2728613"/>
              <a:ext cx="7113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9" name="Google Shape;169;p27"/>
            <p:cNvCxnSpPr>
              <a:stCxn id="170" idx="0"/>
              <a:endCxn id="167" idx="2"/>
            </p:cNvCxnSpPr>
            <p:nvPr/>
          </p:nvCxnSpPr>
          <p:spPr>
            <a:xfrm rot="-5400000">
              <a:off x="2023500" y="2728313"/>
              <a:ext cx="7113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1" name="Google Shape;171;p27"/>
            <p:cNvCxnSpPr>
              <a:stCxn id="165" idx="2"/>
              <a:endCxn id="172" idx="0"/>
            </p:cNvCxnSpPr>
            <p:nvPr/>
          </p:nvCxnSpPr>
          <p:spPr>
            <a:xfrm rot="-5400000" flipH="1">
              <a:off x="6409350" y="2728613"/>
              <a:ext cx="7113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3" name="Google Shape;173;p27"/>
            <p:cNvCxnSpPr>
              <a:stCxn id="174" idx="0"/>
              <a:endCxn id="165" idx="2"/>
            </p:cNvCxnSpPr>
            <p:nvPr/>
          </p:nvCxnSpPr>
          <p:spPr>
            <a:xfrm rot="-5400000">
              <a:off x="5564100" y="2728313"/>
              <a:ext cx="7113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5" name="Google Shape;175;p27"/>
            <p:cNvCxnSpPr>
              <a:stCxn id="167" idx="0"/>
              <a:endCxn id="164" idx="2"/>
            </p:cNvCxnSpPr>
            <p:nvPr/>
          </p:nvCxnSpPr>
          <p:spPr>
            <a:xfrm rot="-5400000">
              <a:off x="3399750" y="1039013"/>
              <a:ext cx="574200" cy="1770300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164" name="Google Shape;164;p27"/>
            <p:cNvSpPr txBox="1"/>
            <p:nvPr/>
          </p:nvSpPr>
          <p:spPr>
            <a:xfrm>
              <a:off x="3802950" y="1052425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20326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55732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2" name="Google Shape;172;p27"/>
            <p:cNvSpPr txBox="1"/>
            <p:nvPr/>
          </p:nvSpPr>
          <p:spPr>
            <a:xfrm>
              <a:off x="64185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4" name="Google Shape;174;p27"/>
            <p:cNvSpPr txBox="1"/>
            <p:nvPr/>
          </p:nvSpPr>
          <p:spPr>
            <a:xfrm>
              <a:off x="47280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8" name="Google Shape;168;p27"/>
            <p:cNvSpPr txBox="1"/>
            <p:nvPr/>
          </p:nvSpPr>
          <p:spPr>
            <a:xfrm>
              <a:off x="28779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0" name="Google Shape;170;p27"/>
            <p:cNvSpPr txBox="1"/>
            <p:nvPr/>
          </p:nvSpPr>
          <p:spPr>
            <a:xfrm>
              <a:off x="11874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81" name="Google Shape;181;p28"/>
          <p:cNvGraphicFramePr/>
          <p:nvPr/>
        </p:nvGraphicFramePr>
        <p:xfrm>
          <a:off x="1188700" y="1945481"/>
          <a:ext cx="6766500" cy="2004100"/>
        </p:xfrm>
        <a:graphic>
          <a:graphicData uri="http://schemas.openxmlformats.org/drawingml/2006/table">
            <a:tbl>
              <a:tblPr>
                <a:noFill/>
                <a:tableStyleId>{3D7DA44C-3332-4A4D-9ED0-690C26725F2F}</a:tableStyleId>
              </a:tblPr>
              <a:tblGrid>
                <a:gridCol w="1691625"/>
                <a:gridCol w="1691625"/>
                <a:gridCol w="1691625"/>
                <a:gridCol w="1691625"/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1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A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B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C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Yellow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Blue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Orange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82" name="Google Shape;182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50000">
              <a:schemeClr val="accent2"/>
            </a:gs>
            <a:gs pos="100000">
              <a:schemeClr val="accent3"/>
            </a:gs>
          </a:gsLst>
          <a:lin ang="1680027" scaled="0"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/>
          <p:nvPr/>
        </p:nvSpPr>
        <p:spPr>
          <a:xfrm>
            <a:off x="1476976" y="1298175"/>
            <a:ext cx="6190059" cy="2948808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lt2"/>
              </a:gs>
              <a:gs pos="100000">
                <a:schemeClr val="lt1"/>
              </a:gs>
            </a:gsLst>
            <a:lin ang="1680027" scaled="0"/>
          </a:gradFill>
          <a:ln>
            <a:noFill/>
          </a:ln>
          <a:effectLst>
            <a:outerShdw blurRad="242888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1188725" y="7434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189" name="Google Shape;189;p29"/>
          <p:cNvSpPr/>
          <p:nvPr/>
        </p:nvSpPr>
        <p:spPr>
          <a:xfrm>
            <a:off x="2616180" y="1971320"/>
            <a:ext cx="4635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our office</a:t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4294967295"/>
          </p:nvPr>
        </p:nvSpPr>
        <p:spPr>
          <a:xfrm>
            <a:off x="933600" y="4680775"/>
            <a:ext cx="67665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accent5"/>
                </a:solidFill>
              </a:rPr>
              <a:t>Find more maps at </a:t>
            </a:r>
            <a:r>
              <a:rPr lang="en" sz="900" u="sng">
                <a:solidFill>
                  <a:schemeClr val="accent5"/>
                </a:solidFill>
                <a:hlinkClick r:id="rId3"/>
              </a:rPr>
              <a:t>slidescarnival.com/extra-free-resources-icons-and-maps</a:t>
            </a:r>
            <a:endParaRPr sz="9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accent5"/>
              </a:solidFill>
            </a:endParaRPr>
          </a:p>
        </p:txBody>
      </p:sp>
      <p:cxnSp>
        <p:nvCxnSpPr>
          <p:cNvPr id="192" name="Google Shape;192;p29"/>
          <p:cNvCxnSpPr/>
          <p:nvPr/>
        </p:nvCxnSpPr>
        <p:spPr>
          <a:xfrm>
            <a:off x="2038475" y="21438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3" name="Google Shape;193;p29"/>
          <p:cNvCxnSpPr/>
          <p:nvPr/>
        </p:nvCxnSpPr>
        <p:spPr>
          <a:xfrm>
            <a:off x="3288175" y="337162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4" name="Google Shape;194;p29"/>
          <p:cNvCxnSpPr/>
          <p:nvPr/>
        </p:nvCxnSpPr>
        <p:spPr>
          <a:xfrm>
            <a:off x="4084300" y="19728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5" name="Google Shape;195;p29"/>
          <p:cNvCxnSpPr/>
          <p:nvPr/>
        </p:nvCxnSpPr>
        <p:spPr>
          <a:xfrm>
            <a:off x="6255675" y="23596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6" name="Google Shape;196;p29"/>
          <p:cNvCxnSpPr/>
          <p:nvPr/>
        </p:nvCxnSpPr>
        <p:spPr>
          <a:xfrm>
            <a:off x="4623175" y="359472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7" name="Google Shape;197;p29"/>
          <p:cNvCxnSpPr/>
          <p:nvPr/>
        </p:nvCxnSpPr>
        <p:spPr>
          <a:xfrm>
            <a:off x="6772625" y="3644700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ctrTitle" idx="4294967295"/>
          </p:nvPr>
        </p:nvSpPr>
        <p:spPr>
          <a:xfrm>
            <a:off x="1188725" y="1746600"/>
            <a:ext cx="6766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</a:rPr>
              <a:t>89,526,124</a:t>
            </a:r>
            <a:endParaRPr sz="9600">
              <a:solidFill>
                <a:schemeClr val="dk1"/>
              </a:solidFill>
            </a:endParaRPr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294967295"/>
          </p:nvPr>
        </p:nvSpPr>
        <p:spPr>
          <a:xfrm>
            <a:off x="1188725" y="3003302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1079700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89,526,124$</a:t>
            </a:r>
            <a:endParaRPr sz="3600"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1487508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That’s a lot of money</a:t>
            </a:r>
            <a:endParaRPr sz="1400"/>
          </a:p>
        </p:txBody>
      </p:sp>
      <p:sp>
        <p:nvSpPr>
          <p:cNvPr id="211" name="Google Shape;211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3403797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100%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3811601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Total success!</a:t>
            </a:r>
            <a:endParaRPr sz="1400"/>
          </a:p>
        </p:txBody>
      </p:sp>
      <p:sp>
        <p:nvSpPr>
          <p:cNvPr id="213" name="Google Shape;213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2241748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185,244 users</a:t>
            </a:r>
            <a:endParaRPr sz="3600"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2649555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And a lot of users</a:t>
            </a:r>
            <a:endParaRPr sz="1400"/>
          </a:p>
        </p:txBody>
      </p:sp>
      <p:sp>
        <p:nvSpPr>
          <p:cNvPr id="215" name="Google Shape;215;p3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process is </a:t>
            </a:r>
            <a:r>
              <a:rPr lang="en" sz="3600">
                <a:solidFill>
                  <a:schemeClr val="accent6"/>
                </a:solidFill>
              </a:rPr>
              <a:t>easy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222" name="Google Shape;222;p32"/>
          <p:cNvGrpSpPr/>
          <p:nvPr/>
        </p:nvGrpSpPr>
        <p:grpSpPr>
          <a:xfrm>
            <a:off x="1188723" y="1733550"/>
            <a:ext cx="1507187" cy="2010400"/>
            <a:chOff x="1083025" y="1878825"/>
            <a:chExt cx="1834900" cy="2010400"/>
          </a:xfrm>
        </p:grpSpPr>
        <p:sp>
          <p:nvSpPr>
            <p:cNvPr id="223" name="Google Shape;223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4" name="Google Shape;224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5" name="Google Shape;225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6" name="Google Shape;226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2"/>
          <p:cNvGrpSpPr/>
          <p:nvPr/>
        </p:nvGrpSpPr>
        <p:grpSpPr>
          <a:xfrm>
            <a:off x="2592447" y="1733550"/>
            <a:ext cx="1507187" cy="2010400"/>
            <a:chOff x="1083025" y="1878825"/>
            <a:chExt cx="1834900" cy="2010400"/>
          </a:xfrm>
        </p:grpSpPr>
        <p:sp>
          <p:nvSpPr>
            <p:cNvPr id="229" name="Google Shape;229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0" name="Google Shape;230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1" name="Google Shape;231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2" name="Google Shape;232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234;p32"/>
          <p:cNvGrpSpPr/>
          <p:nvPr/>
        </p:nvGrpSpPr>
        <p:grpSpPr>
          <a:xfrm>
            <a:off x="3984501" y="1733550"/>
            <a:ext cx="1507187" cy="2010400"/>
            <a:chOff x="1083025" y="1878825"/>
            <a:chExt cx="1834900" cy="2010400"/>
          </a:xfrm>
        </p:grpSpPr>
        <p:sp>
          <p:nvSpPr>
            <p:cNvPr id="235" name="Google Shape;235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6" name="Google Shape;236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7" name="Google Shape;237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8" name="Google Shape;238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32"/>
          <p:cNvGrpSpPr/>
          <p:nvPr/>
        </p:nvGrpSpPr>
        <p:grpSpPr>
          <a:xfrm>
            <a:off x="5365259" y="1733550"/>
            <a:ext cx="1507187" cy="2010400"/>
            <a:chOff x="1083025" y="1878825"/>
            <a:chExt cx="1834900" cy="2010400"/>
          </a:xfrm>
        </p:grpSpPr>
        <p:sp>
          <p:nvSpPr>
            <p:cNvPr id="241" name="Google Shape;241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2" name="Google Shape;242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	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3" name="Google Shape;243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4" name="Google Shape;244;p32"/>
            <p:cNvSpPr/>
            <p:nvPr/>
          </p:nvSpPr>
          <p:spPr>
            <a:xfrm flipH="1">
              <a:off x="1083025" y="2313143"/>
              <a:ext cx="1834800" cy="130364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>
            <a:spLocks noGrp="1"/>
          </p:cNvSpPr>
          <p:nvPr>
            <p:ph type="title" idx="4294967295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Let’s </a:t>
            </a:r>
            <a:r>
              <a:rPr lang="en" sz="3600">
                <a:solidFill>
                  <a:schemeClr val="accent6"/>
                </a:solidFill>
              </a:rPr>
              <a:t>review</a:t>
            </a:r>
            <a:r>
              <a:rPr lang="en" sz="3600"/>
              <a:t> some concepts</a:t>
            </a:r>
            <a:endParaRPr sz="3600"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4294967295"/>
          </p:nvPr>
        </p:nvSpPr>
        <p:spPr>
          <a:xfrm>
            <a:off x="1188725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4294967295"/>
          </p:nvPr>
        </p:nvSpPr>
        <p:spPr>
          <a:xfrm>
            <a:off x="3524051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53" name="Google Shape;253;p33"/>
          <p:cNvSpPr txBox="1">
            <a:spLocks noGrp="1"/>
          </p:cNvSpPr>
          <p:nvPr>
            <p:ph type="body" idx="4294967295"/>
          </p:nvPr>
        </p:nvSpPr>
        <p:spPr>
          <a:xfrm>
            <a:off x="5859377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54" name="Google Shape;254;p3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body" idx="4294967295"/>
          </p:nvPr>
        </p:nvSpPr>
        <p:spPr>
          <a:xfrm>
            <a:off x="1188725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56" name="Google Shape;256;p33"/>
          <p:cNvSpPr txBox="1">
            <a:spLocks noGrp="1"/>
          </p:cNvSpPr>
          <p:nvPr>
            <p:ph type="body" idx="4294967295"/>
          </p:nvPr>
        </p:nvSpPr>
        <p:spPr>
          <a:xfrm>
            <a:off x="3524051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57" name="Google Shape;257;p33"/>
          <p:cNvSpPr txBox="1">
            <a:spLocks noGrp="1"/>
          </p:cNvSpPr>
          <p:nvPr>
            <p:ph type="body" idx="4294967295"/>
          </p:nvPr>
        </p:nvSpPr>
        <p:spPr>
          <a:xfrm>
            <a:off x="5859377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>
            <a:spLocks noGrp="1"/>
          </p:cNvSpPr>
          <p:nvPr>
            <p:ph type="body" idx="1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264" name="Google Shape;264;p3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725" y="769425"/>
            <a:ext cx="5574202" cy="3171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body" idx="4294967295"/>
          </p:nvPr>
        </p:nvSpPr>
        <p:spPr>
          <a:xfrm>
            <a:off x="1188725" y="1481825"/>
            <a:ext cx="2980800" cy="95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Mobile</a:t>
            </a: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/>
            </a:r>
            <a:b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>project</a:t>
            </a:r>
            <a:endParaRPr sz="1400"/>
          </a:p>
        </p:txBody>
      </p:sp>
      <p:sp>
        <p:nvSpPr>
          <p:cNvPr id="270" name="Google Shape;270;p35"/>
          <p:cNvSpPr/>
          <p:nvPr/>
        </p:nvSpPr>
        <p:spPr>
          <a:xfrm>
            <a:off x="5591100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Place your screenshot here</a:t>
            </a:r>
            <a:endParaRPr sz="10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71" name="Google Shape;271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272" name="Google Shape;272;p35"/>
          <p:cNvGrpSpPr/>
          <p:nvPr/>
        </p:nvGrpSpPr>
        <p:grpSpPr>
          <a:xfrm>
            <a:off x="5531975" y="373572"/>
            <a:ext cx="2119546" cy="4396359"/>
            <a:chOff x="2547150" y="238125"/>
            <a:chExt cx="2525675" cy="5238750"/>
          </a:xfrm>
        </p:grpSpPr>
        <p:sp>
          <p:nvSpPr>
            <p:cNvPr id="273" name="Google Shape;273;p35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35"/>
          <p:cNvSpPr txBox="1">
            <a:spLocks noGrp="1"/>
          </p:cNvSpPr>
          <p:nvPr>
            <p:ph type="body" idx="4294967295"/>
          </p:nvPr>
        </p:nvSpPr>
        <p:spPr>
          <a:xfrm>
            <a:off x="1188725" y="2590687"/>
            <a:ext cx="2980800" cy="107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6"/>
          <p:cNvSpPr/>
          <p:nvPr/>
        </p:nvSpPr>
        <p:spPr>
          <a:xfrm>
            <a:off x="53050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Place your screenshot here</a:t>
            </a:r>
            <a:endParaRPr sz="10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83" name="Google Shape;283;p3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pSp>
        <p:nvGrpSpPr>
          <p:cNvPr id="284" name="Google Shape;284;p36"/>
          <p:cNvGrpSpPr/>
          <p:nvPr/>
        </p:nvGrpSpPr>
        <p:grpSpPr>
          <a:xfrm>
            <a:off x="5240302" y="465959"/>
            <a:ext cx="2736410" cy="4222433"/>
            <a:chOff x="2112475" y="238125"/>
            <a:chExt cx="3395050" cy="5238750"/>
          </a:xfrm>
        </p:grpSpPr>
        <p:sp>
          <p:nvSpPr>
            <p:cNvPr id="285" name="Google Shape;285;p36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36"/>
          <p:cNvSpPr txBox="1">
            <a:spLocks noGrp="1"/>
          </p:cNvSpPr>
          <p:nvPr>
            <p:ph type="body" idx="4294967295"/>
          </p:nvPr>
        </p:nvSpPr>
        <p:spPr>
          <a:xfrm>
            <a:off x="1188725" y="1481825"/>
            <a:ext cx="2980800" cy="95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Tablet</a:t>
            </a: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/>
            </a:r>
            <a:b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>project</a:t>
            </a:r>
            <a:endParaRPr sz="1400"/>
          </a:p>
        </p:txBody>
      </p:sp>
      <p:sp>
        <p:nvSpPr>
          <p:cNvPr id="290" name="Google Shape;290;p36"/>
          <p:cNvSpPr txBox="1">
            <a:spLocks noGrp="1"/>
          </p:cNvSpPr>
          <p:nvPr>
            <p:ph type="body" idx="4294967295"/>
          </p:nvPr>
        </p:nvSpPr>
        <p:spPr>
          <a:xfrm>
            <a:off x="1188725" y="2590687"/>
            <a:ext cx="2980800" cy="107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7"/>
          <p:cNvSpPr/>
          <p:nvPr/>
        </p:nvSpPr>
        <p:spPr>
          <a:xfrm>
            <a:off x="4279150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Place your screenshot here</a:t>
            </a:r>
            <a:endParaRPr sz="10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96" name="Google Shape;296;p3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pSp>
        <p:nvGrpSpPr>
          <p:cNvPr id="297" name="Google Shape;297;p37"/>
          <p:cNvGrpSpPr/>
          <p:nvPr/>
        </p:nvGrpSpPr>
        <p:grpSpPr>
          <a:xfrm>
            <a:off x="3774299" y="1241129"/>
            <a:ext cx="4542205" cy="2661224"/>
            <a:chOff x="1177450" y="241631"/>
            <a:chExt cx="6173152" cy="3616776"/>
          </a:xfrm>
        </p:grpSpPr>
        <p:sp>
          <p:nvSpPr>
            <p:cNvPr id="298" name="Google Shape;298;p37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7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7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7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37"/>
          <p:cNvSpPr txBox="1">
            <a:spLocks noGrp="1"/>
          </p:cNvSpPr>
          <p:nvPr>
            <p:ph type="body" idx="4294967295"/>
          </p:nvPr>
        </p:nvSpPr>
        <p:spPr>
          <a:xfrm>
            <a:off x="1188725" y="1481825"/>
            <a:ext cx="2293200" cy="95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Desktop</a:t>
            </a: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/>
            </a:r>
            <a:b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>project</a:t>
            </a:r>
            <a:endParaRPr sz="1400"/>
          </a:p>
        </p:txBody>
      </p:sp>
      <p:sp>
        <p:nvSpPr>
          <p:cNvPr id="303" name="Google Shape;303;p37"/>
          <p:cNvSpPr txBox="1">
            <a:spLocks noGrp="1"/>
          </p:cNvSpPr>
          <p:nvPr>
            <p:ph type="body" idx="4294967295"/>
          </p:nvPr>
        </p:nvSpPr>
        <p:spPr>
          <a:xfrm>
            <a:off x="1188725" y="2590681"/>
            <a:ext cx="2293200" cy="107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8"/>
          <p:cNvPicPr preferRelativeResize="0"/>
          <p:nvPr/>
        </p:nvPicPr>
        <p:blipFill rotWithShape="1">
          <a:blip r:embed="rId3">
            <a:alphaModFix amt="40000"/>
          </a:blip>
          <a:srcRect t="31971" b="24565"/>
          <a:stretch/>
        </p:blipFill>
        <p:spPr>
          <a:xfrm flipH="1">
            <a:off x="0" y="2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>
            <a:spLocks noGrp="1"/>
          </p:cNvSpPr>
          <p:nvPr>
            <p:ph type="ctrTitle" idx="4294967295"/>
          </p:nvPr>
        </p:nvSpPr>
        <p:spPr>
          <a:xfrm>
            <a:off x="1188725" y="1911525"/>
            <a:ext cx="5587800" cy="94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6"/>
                </a:solidFill>
              </a:rPr>
              <a:t>Thanks!</a:t>
            </a:r>
            <a:endParaRPr sz="7200">
              <a:solidFill>
                <a:schemeClr val="accent6"/>
              </a:solidFill>
            </a:endParaRPr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4294967295"/>
          </p:nvPr>
        </p:nvSpPr>
        <p:spPr>
          <a:xfrm>
            <a:off x="1188725" y="2940725"/>
            <a:ext cx="5587800" cy="112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Any questions?</a:t>
            </a:r>
            <a:br>
              <a:rPr lang="en" sz="1800"/>
            </a:br>
            <a:r>
              <a:rPr lang="en" sz="1800"/>
              <a:t>You can find me at @username &amp; user@mail.me</a:t>
            </a:r>
            <a:endParaRPr sz="1800"/>
          </a:p>
        </p:txBody>
      </p:sp>
      <p:sp>
        <p:nvSpPr>
          <p:cNvPr id="311" name="Google Shape;311;p3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 noGrp="1"/>
          </p:cNvSpPr>
          <p:nvPr>
            <p:ph type="title" idx="4294967295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Credits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body" idx="4294967295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Special thanks to all the people who made and released these awesome resources for free:</a:t>
            </a:r>
            <a:endParaRPr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╺"/>
            </a:pPr>
            <a:r>
              <a:rPr lang="en">
                <a:solidFill>
                  <a:schemeClr val="dk1"/>
                </a:solidFill>
              </a:rPr>
              <a:t>Presentation template by </a:t>
            </a:r>
            <a:r>
              <a:rPr lang="en" u="sng">
                <a:solidFill>
                  <a:schemeClr val="dk1"/>
                </a:solidFill>
                <a:hlinkClick r:id="rId3"/>
              </a:rPr>
              <a:t>SlidesCarnival</a:t>
            </a:r>
            <a:endParaRPr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╺"/>
            </a:pPr>
            <a:r>
              <a:rPr lang="en">
                <a:solidFill>
                  <a:schemeClr val="dk1"/>
                </a:solidFill>
              </a:rPr>
              <a:t>Photographs by </a:t>
            </a:r>
            <a:r>
              <a:rPr lang="en" u="sng">
                <a:solidFill>
                  <a:schemeClr val="dk1"/>
                </a:solidFill>
                <a:hlinkClick r:id="rId4"/>
              </a:rPr>
              <a:t>Unsplash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18" name="Google Shape;318;p3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911531189"/>
              </p:ext>
            </p:extLst>
          </p:nvPr>
        </p:nvGraphicFramePr>
        <p:xfrm>
          <a:off x="660838" y="791313"/>
          <a:ext cx="7391400" cy="3006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56" y="3789479"/>
            <a:ext cx="442912" cy="4429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337" y="3808034"/>
            <a:ext cx="478631" cy="4786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841" y="3797612"/>
            <a:ext cx="647721" cy="4679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383" y="3733405"/>
            <a:ext cx="728354" cy="62789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713" y="3733405"/>
            <a:ext cx="671821" cy="67182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752600" y="4361296"/>
            <a:ext cx="990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100,000 + tweets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81827" y="4361295"/>
            <a:ext cx="14558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698,445 Google searches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01595" y="4341352"/>
            <a:ext cx="1314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168,000,000 + emails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37663" y="4361296"/>
            <a:ext cx="1910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11,000,000 + instant messages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2817" y="4273280"/>
            <a:ext cx="13906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700,000 + status updates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19" name="Right Arrow 18"/>
          <p:cNvSpPr/>
          <p:nvPr/>
        </p:nvSpPr>
        <p:spPr>
          <a:xfrm>
            <a:off x="7230706" y="4069315"/>
            <a:ext cx="417304" cy="272037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Can 19"/>
          <p:cNvSpPr/>
          <p:nvPr/>
        </p:nvSpPr>
        <p:spPr>
          <a:xfrm>
            <a:off x="8052238" y="3733405"/>
            <a:ext cx="578643" cy="627891"/>
          </a:xfrm>
          <a:prstGeom prst="ca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937938" y="4466898"/>
            <a:ext cx="85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Light" panose="020B0604020202020204" charset="0"/>
              </a:rPr>
              <a:t>1820 TB</a:t>
            </a:r>
            <a:endParaRPr lang="en-US" dirty="0">
              <a:solidFill>
                <a:schemeClr val="bg1"/>
              </a:solidFill>
              <a:latin typeface="Montserrat Light" panose="020B060402020202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05398" y="1200150"/>
            <a:ext cx="46858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Montserrat Light" panose="020B0604020202020204" charset="0"/>
              </a:rPr>
              <a:t>Data is being generated at every 60 seconds</a:t>
            </a:r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BigData</a:t>
            </a:r>
            <a:endParaRPr sz="36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>
            <a:spLocks noGrp="1"/>
          </p:cNvSpPr>
          <p:nvPr>
            <p:ph type="title" idx="4294967295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Presentation design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324" name="Google Shape;324;p40"/>
          <p:cNvSpPr txBox="1">
            <a:spLocks noGrp="1"/>
          </p:cNvSpPr>
          <p:nvPr>
            <p:ph type="body" idx="4294967295"/>
          </p:nvPr>
        </p:nvSpPr>
        <p:spPr>
          <a:xfrm>
            <a:off x="1188725" y="1788000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This presentation uses the following typographies: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╺"/>
            </a:pPr>
            <a:r>
              <a:rPr lang="en" sz="1400">
                <a:solidFill>
                  <a:schemeClr val="dk1"/>
                </a:solidFill>
              </a:rPr>
              <a:t>Titles: DM Serif Display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╺"/>
            </a:pPr>
            <a:r>
              <a:rPr lang="en" sz="1400">
                <a:solidFill>
                  <a:schemeClr val="dk1"/>
                </a:solidFill>
              </a:rPr>
              <a:t>Body copy: Montserrat Light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Download for free at: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hlinkClick r:id="rId3"/>
              </a:rPr>
              <a:t>https://www.cufonfonts.com/font/dm-serif-display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dk1"/>
                </a:solidFill>
                <a:hlinkClick r:id="rId4"/>
              </a:rPr>
              <a:t>https://www.fontsquirrel.com/fonts/montserrat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</p:txBody>
      </p:sp>
      <p:sp>
        <p:nvSpPr>
          <p:cNvPr id="325" name="Google Shape;325;p40"/>
          <p:cNvSpPr txBox="1"/>
          <p:nvPr/>
        </p:nvSpPr>
        <p:spPr>
          <a:xfrm>
            <a:off x="1195125" y="4019250"/>
            <a:ext cx="67665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26" name="Google Shape;326;p4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41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332" name="Google Shape;332;p41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1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1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1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1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1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1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" name="Google Shape;346;p41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347" name="Google Shape;347;p41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1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1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1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352;p41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353" name="Google Shape;353;p4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1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1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41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1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41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361" name="Google Shape;361;p41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1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41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41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367" name="Google Shape;367;p4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1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1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1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1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1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41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375" name="Google Shape;375;p41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1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1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41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1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41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41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41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384" name="Google Shape;384;p41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41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387" name="Google Shape;387;p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41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390" name="Google Shape;390;p41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1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1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41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394" name="Google Shape;394;p41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1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1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1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41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402" name="Google Shape;402;p4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1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41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409" name="Google Shape;409;p4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1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3" name="Google Shape;413;p41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" name="Google Shape;414;p41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415" name="Google Shape;415;p41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1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41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418" name="Google Shape;418;p41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1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41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424" name="Google Shape;424;p41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1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41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427" name="Google Shape;427;p4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1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4" name="Google Shape;434;p41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435" name="Google Shape;435;p41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1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1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1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" name="Google Shape;440;p41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441" name="Google Shape;441;p41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1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1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1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1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1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41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450" name="Google Shape;450;p41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1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1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41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455" name="Google Shape;455;p41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" name="Google Shape;459;p41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460" name="Google Shape;460;p41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1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1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41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465" name="Google Shape;465;p41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1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4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468" name="Google Shape;468;p41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41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471" name="Google Shape;471;p41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1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3" name="Google Shape;473;p41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4" name="Google Shape;474;p41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475" name="Google Shape;475;p4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41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478" name="Google Shape;478;p41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41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41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" name="Google Shape;488;p41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489" name="Google Shape;489;p4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41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2" name="Google Shape;492;p41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493" name="Google Shape;493;p4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41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496" name="Google Shape;496;p41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41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501" name="Google Shape;501;p41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1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1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41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41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506" name="Google Shape;506;p41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1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1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1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1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1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513" name="Google Shape;513;p41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1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1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1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1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1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1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1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41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523" name="Google Shape;523;p41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1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1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41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527" name="Google Shape;527;p41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1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" name="Google Shape;530;p41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531" name="Google Shape;531;p41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1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1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41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537" name="Google Shape;537;p41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1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41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540" name="Google Shape;540;p41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1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1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1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1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1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1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1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548" name="Google Shape;548;p41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1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1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554;p41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555" name="Google Shape;555;p41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1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41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558" name="Google Shape;558;p4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41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1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1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41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6" name="Google Shape;566;p41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567" name="Google Shape;567;p41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1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1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41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576" name="Google Shape;576;p41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41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579" name="Google Shape;579;p4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" name="Google Shape;585;p41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586" name="Google Shape;586;p41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1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41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594" name="Google Shape;594;p41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1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598" name="Google Shape;598;p41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41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605" name="Google Shape;605;p41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41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609" name="Google Shape;609;p4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" name="Google Shape;612;p41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613" name="Google Shape;613;p41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41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619" name="Google Shape;619;p4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" name="Google Shape;646;p41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647" name="Google Shape;647;p41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1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1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41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671" name="Google Shape;671;p41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1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1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41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686" name="Google Shape;686;p41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41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690" name="Google Shape;690;p41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41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697" name="Google Shape;697;p4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705;p41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706" name="Google Shape;706;p41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" name="Google Shape;709;p41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710" name="Google Shape;710;p41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1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1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1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716" name="Google Shape;716;p41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1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1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1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1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1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41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724" name="Google Shape;724;p41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41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731" name="Google Shape;731;p41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1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1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1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741" name="Google Shape;741;p41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" name="Google Shape;752;p41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753" name="Google Shape;753;p41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41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759" name="Google Shape;759;p4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41"/>
          <p:cNvGrpSpPr/>
          <p:nvPr/>
        </p:nvGrpSpPr>
        <p:grpSpPr>
          <a:xfrm>
            <a:off x="7167694" y="2184400"/>
            <a:ext cx="433992" cy="422729"/>
            <a:chOff x="5916675" y="927975"/>
            <a:chExt cx="516350" cy="502950"/>
          </a:xfrm>
        </p:grpSpPr>
        <p:sp>
          <p:nvSpPr>
            <p:cNvPr id="767" name="Google Shape;767;p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41"/>
          <p:cNvGrpSpPr/>
          <p:nvPr/>
        </p:nvGrpSpPr>
        <p:grpSpPr>
          <a:xfrm>
            <a:off x="6283714" y="2890302"/>
            <a:ext cx="1079481" cy="1051467"/>
            <a:chOff x="5916675" y="927975"/>
            <a:chExt cx="516350" cy="502950"/>
          </a:xfrm>
        </p:grpSpPr>
        <p:sp>
          <p:nvSpPr>
            <p:cNvPr id="770" name="Google Shape;770;p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41"/>
          <p:cNvGrpSpPr/>
          <p:nvPr/>
        </p:nvGrpSpPr>
        <p:grpSpPr>
          <a:xfrm>
            <a:off x="6283857" y="2184400"/>
            <a:ext cx="433992" cy="422729"/>
            <a:chOff x="5916675" y="927975"/>
            <a:chExt cx="516350" cy="502950"/>
          </a:xfrm>
        </p:grpSpPr>
        <p:sp>
          <p:nvSpPr>
            <p:cNvPr id="773" name="Google Shape;773;p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41"/>
          <p:cNvSpPr/>
          <p:nvPr/>
        </p:nvSpPr>
        <p:spPr>
          <a:xfrm>
            <a:off x="7359855" y="2420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1"/>
          <p:cNvSpPr/>
          <p:nvPr/>
        </p:nvSpPr>
        <p:spPr>
          <a:xfrm>
            <a:off x="6476018" y="2420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1"/>
          <p:cNvSpPr/>
          <p:nvPr/>
        </p:nvSpPr>
        <p:spPr>
          <a:xfrm>
            <a:off x="6761553" y="3478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779" name="Google Shape;779;p41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r>
              <a:rPr lang="en" sz="900"/>
              <a:t/>
            </a:r>
            <a:br>
              <a:rPr lang="en" sz="900"/>
            </a:br>
            <a:r>
              <a:rPr lang="en" sz="900"/>
              <a:t/>
            </a: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r>
              <a:rPr lang="en" sz="900"/>
              <a:t/>
            </a: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780" name="Google Shape;780;p41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5" name="Google Shape;785;p42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786" name="Google Shape;786;p42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42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42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42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42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42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2" name="Google Shape;792;p42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793" name="Google Shape;793;p42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42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42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42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7" name="Google Shape;797;p42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798" name="Google Shape;798;p42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1" name="Google Shape;801;p42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802" name="Google Shape;802;p42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42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42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7" name="Google Shape;807;p42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808" name="Google Shape;808;p42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42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1" name="Google Shape;811;p42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812" name="Google Shape;812;p42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42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6" name="Google Shape;816;p42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817" name="Google Shape;817;p42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42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42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42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42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2" name="Google Shape;822;p42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823" name="Google Shape;823;p42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42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42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42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7" name="Google Shape;827;p42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42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9" name="Google Shape;829;p42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830" name="Google Shape;830;p42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42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2" name="Google Shape;832;p42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833" name="Google Shape;833;p42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6" name="Google Shape;836;p42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837" name="Google Shape;837;p42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2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2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2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2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3" name="Google Shape;843;p42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844" name="Google Shape;844;p42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2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2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2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9" name="Google Shape;849;p42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850" name="Google Shape;850;p42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42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42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3" name="Google Shape;853;p42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854" name="Google Shape;854;p42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855" name="Google Shape;855;p42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42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42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42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42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0" name="Google Shape;860;p42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1" name="Google Shape;861;p42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2" name="Google Shape;862;p42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3" name="Google Shape;863;p42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42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65" name="Google Shape;865;p42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42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42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42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42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42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1" name="Google Shape;871;p42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872" name="Google Shape;872;p42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6" name="Google Shape;876;p42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877" name="Google Shape;877;p42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42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2" name="Google Shape;882;p42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883" name="Google Shape;883;p42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42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42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2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9" name="Google Shape;889;p42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890" name="Google Shape;890;p42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2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42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42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4" name="Google Shape;894;p42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895" name="Google Shape;895;p42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2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2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2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9" name="Google Shape;899;p42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900" name="Google Shape;900;p42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2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2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2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2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42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906" name="Google Shape;906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4" name="Google Shape;914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5" name="Google Shape;915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16" name="Google Shape;916;p42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917" name="Google Shape;917;p42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2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2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20" name="Google Shape;920;p42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921" name="Google Shape;921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Google Shape;922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Google Shape;923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Google Shape;924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Google Shape;925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926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927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8" name="Google Shape;928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9" name="Google Shape;929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930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31" name="Google Shape;931;p42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932" name="Google Shape;932;p42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2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2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2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36" name="Google Shape;936;p42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937" name="Google Shape;937;p4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4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4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4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4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4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7" name="Google Shape;947;p42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948" name="Google Shape;948;p42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2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2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2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5" name="Google Shape;955;p42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956" name="Google Shape;956;p42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2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2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0" name="Google Shape;960;p42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961" name="Google Shape;961;p42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42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2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2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5" name="Google Shape;965;p42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966" name="Google Shape;966;p42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2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2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2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2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1" name="Google Shape;971;p42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972" name="Google Shape;972;p42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2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2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2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2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2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8" name="Google Shape;978;p42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979" name="Google Shape;979;p42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2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2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2" name="Google Shape;982;p42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983" name="Google Shape;983;p42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2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8" name="Google Shape;988;p42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989" name="Google Shape;989;p42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5" name="Google Shape;995;p42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996" name="Google Shape;996;p42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9" name="Google Shape;999;p42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000" name="Google Shape;1000;p42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p42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005" name="Google Shape;1005;p42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1" name="Google Shape;1011;p42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012" name="Google Shape;1012;p42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9" name="Google Shape;1019;p42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020" name="Google Shape;1020;p42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4" name="Google Shape;1024;p42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025" name="Google Shape;1025;p42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8" name="Google Shape;1028;p42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029" name="Google Shape;1029;p42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2" name="Google Shape;1032;p42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033" name="Google Shape;1033;p42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7" name="Google Shape;1037;p42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038" name="Google Shape;1038;p42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2" name="Google Shape;1042;p42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043" name="Google Shape;1043;p42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8" name="Google Shape;1048;p42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049" name="Google Shape;1049;p42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2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2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2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2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5" name="Google Shape;1055;p42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056" name="Google Shape;1056;p42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3" name="Google Shape;1063;p42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064" name="Google Shape;1064;p42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2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2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2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2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6" name="Google Shape;1076;p42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077" name="Google Shape;1077;p42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1" name="Google Shape;1081;p42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082" name="Google Shape;1082;p42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5" name="Google Shape;1085;p42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086" name="Google Shape;1086;p42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2" name="Google Shape;1092;p42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093" name="Google Shape;1093;p42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1" name="Google Shape;1101;p42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102" name="Google Shape;1102;p42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4" name="Google Shape;1114;p42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115" name="Google Shape;1115;p42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2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2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2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7" name="Google Shape;1127;p42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128" name="Google Shape;1128;p42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2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42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2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2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0" name="Google Shape;1140;p42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141" name="Google Shape;1141;p42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7" name="Google Shape;1147;p42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148" name="Google Shape;1148;p42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2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164" name="Google Shape;1164;p42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9" name="Google Shape;1169;p42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170" name="Google Shape;1170;p42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171" name="Google Shape;1171;p42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42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42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4" name="Google Shape;1174;p42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175" name="Google Shape;1175;p42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42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1177;p42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8" name="Google Shape;1178;p42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179" name="Google Shape;1179;p42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42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42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2" name="Google Shape;1182;p42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183" name="Google Shape;1183;p42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42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42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86" name="Google Shape;1186;p42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187" name="Google Shape;1187;p42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5" name="Google Shape;1195;p42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196" name="Google Shape;1196;p42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0" name="Google Shape;1220;p42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221" name="Google Shape;1221;p42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222" name="Google Shape;1222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4" name="Google Shape;1224;p42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225" name="Google Shape;1225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7" name="Google Shape;1227;p42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228" name="Google Shape;1228;p4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9" name="Google Shape;1229;p4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30" name="Google Shape;1230;p42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Diagrams and infographics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231" name="Google Shape;1231;p4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43"/>
          <p:cNvSpPr txBox="1"/>
          <p:nvPr/>
        </p:nvSpPr>
        <p:spPr>
          <a:xfrm>
            <a:off x="1120346" y="2298057"/>
            <a:ext cx="68448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Montserrat Light"/>
                <a:ea typeface="Montserrat Light"/>
                <a:cs typeface="Montserrat Light"/>
                <a:sym typeface="Montserrat Ligh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237" name="Google Shape;1237;p43"/>
          <p:cNvSpPr txBox="1"/>
          <p:nvPr/>
        </p:nvSpPr>
        <p:spPr>
          <a:xfrm>
            <a:off x="971700" y="780225"/>
            <a:ext cx="13458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6"/>
                </a:solidFill>
              </a:rPr>
              <a:t>😉</a:t>
            </a:r>
            <a:endParaRPr sz="7200">
              <a:solidFill>
                <a:schemeClr val="accent6"/>
              </a:solidFill>
            </a:endParaRPr>
          </a:p>
        </p:txBody>
      </p:sp>
      <p:sp>
        <p:nvSpPr>
          <p:cNvPr id="1238" name="Google Shape;1238;p4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1239" name="Google Shape;1239;p43"/>
          <p:cNvSpPr txBox="1">
            <a:spLocks noGrp="1"/>
          </p:cNvSpPr>
          <p:nvPr>
            <p:ph type="body" idx="4294967295"/>
          </p:nvPr>
        </p:nvSpPr>
        <p:spPr>
          <a:xfrm>
            <a:off x="2492252" y="780236"/>
            <a:ext cx="54732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r>
              <a:rPr lang="en" sz="1400"/>
              <a:t/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4" name="Google Shape;1244;p4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44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46" name="Google Shape;1246;p44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247" name="Google Shape;1247;p44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248" name="Google Shape;1248;p44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49" name="Google Shape;1249;p44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50" name="Google Shape;1250;p44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251" name="Google Shape;1251;p44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52" name="Google Shape;1252;p44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53" name="Google Shape;1253;p44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254" name="Google Shape;1254;p44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55" name="Google Shape;1255;p44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256" name="Google Shape;1256;p44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257" name="Google Shape;1257;p44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258" name="Google Shape;1258;p44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Health Factor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19468" y="2417862"/>
            <a:ext cx="2105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http://www.aboboo.com/</a:t>
            </a:r>
          </a:p>
        </p:txBody>
      </p:sp>
      <p:sp>
        <p:nvSpPr>
          <p:cNvPr id="8" name="Google Shape;76;p17"/>
          <p:cNvSpPr txBox="1">
            <a:spLocks noGrp="1"/>
          </p:cNvSpPr>
          <p:nvPr>
            <p:ph type="body" idx="1"/>
          </p:nvPr>
        </p:nvSpPr>
        <p:spPr>
          <a:xfrm>
            <a:off x="609600" y="1428750"/>
            <a:ext cx="7924800" cy="32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According to World Health Organization (WHO), 39% over-weighted and 13% obese adults were till 2016</a:t>
            </a: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.</a:t>
            </a:r>
            <a:endParaRPr lang="en-US" dirty="0" smtClean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Overweight and obesity can cause chronic diseases.</a:t>
            </a: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Busy lifestyle deprives people from choosing healthy eating options.</a:t>
            </a: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Information overload makes it harder to understand -</a:t>
            </a:r>
          </a:p>
          <a:p>
            <a:pPr marL="800100" lvl="1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“What should I eat?”</a:t>
            </a: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</a:rPr>
              <a:t>Recommender systems can narrow down information considering user’s eating history and health.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3275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3" name="Google Shape;74;p17"/>
          <p:cNvSpPr txBox="1">
            <a:spLocks noGrp="1"/>
          </p:cNvSpPr>
          <p:nvPr>
            <p:ph type="title"/>
          </p:nvPr>
        </p:nvSpPr>
        <p:spPr>
          <a:xfrm>
            <a:off x="381000" y="590550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sz="3600" dirty="0"/>
              <a:t>Literature Review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19468" y="2417862"/>
            <a:ext cx="21050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http://www.aboboo.com/</a:t>
            </a:r>
          </a:p>
        </p:txBody>
      </p:sp>
      <p:sp>
        <p:nvSpPr>
          <p:cNvPr id="8" name="Google Shape;76;p17"/>
          <p:cNvSpPr txBox="1">
            <a:spLocks noGrp="1"/>
          </p:cNvSpPr>
          <p:nvPr>
            <p:ph type="body" idx="1"/>
          </p:nvPr>
        </p:nvSpPr>
        <p:spPr>
          <a:xfrm>
            <a:off x="609600" y="1428750"/>
            <a:ext cx="8153400" cy="32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The research of 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Freyne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and 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Berkovsky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 uses content based technique to predict rating of unrated recipes based on the ingredients. </a:t>
            </a:r>
            <a:endParaRPr lang="en-US" dirty="0" smtClean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Morgan Harvey considered +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ve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and -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ve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weighting factors for ingredients </a:t>
            </a: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to 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imply strong likes and </a:t>
            </a: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dislikes.</a:t>
            </a:r>
          </a:p>
          <a:p>
            <a:pPr marL="34290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Chun-Yuen 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Teng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, Yu-Ru Lin, and Lada A. </a:t>
            </a:r>
            <a:r>
              <a:rPr lang="en-US" dirty="0" err="1">
                <a:solidFill>
                  <a:schemeClr val="bg1"/>
                </a:solidFill>
                <a:latin typeface="Montserrat" panose="020B0604020202020204" charset="0"/>
              </a:rPr>
              <a:t>Adamic’s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experiment shows one way to bring healthy factor by substituting ingredients.</a:t>
            </a:r>
          </a:p>
          <a:p>
            <a:pPr marL="342900" lvl="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Elahi</a:t>
            </a:r>
            <a:r>
              <a:rPr lang="en-US" dirty="0">
                <a:solidFill>
                  <a:schemeClr val="bg1"/>
                </a:solidFill>
                <a:latin typeface="Montserrat" panose="020B0604020202020204" charset="0"/>
              </a:rPr>
              <a:t> proposed a system with matrix factorization and active learning with ratings and tags that takes user feedback from an </a:t>
            </a:r>
            <a:r>
              <a:rPr lang="en-US" dirty="0" smtClean="0">
                <a:solidFill>
                  <a:schemeClr val="bg1"/>
                </a:solidFill>
                <a:latin typeface="Montserrat" panose="020B0604020202020204" charset="0"/>
              </a:rPr>
              <a:t>application.</a:t>
            </a:r>
            <a:endParaRPr lang="en-US" dirty="0" smtClean="0">
              <a:solidFill>
                <a:schemeClr val="bg1"/>
              </a:solidFill>
              <a:latin typeface="Montserrat" panose="020B0604020202020204" charset="0"/>
            </a:endParaRPr>
          </a:p>
          <a:p>
            <a:pPr marL="342900" indent="-34290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it-IT" dirty="0">
                <a:solidFill>
                  <a:schemeClr val="bg1"/>
                </a:solidFill>
                <a:latin typeface="Montserrat" panose="020B0604020202020204" charset="0"/>
              </a:rPr>
              <a:t>Mouzhi Ge, Francesco Ricci, and David Massimo extended Elahi’s work by incorporating </a:t>
            </a:r>
            <a:r>
              <a:rPr lang="it-IT" dirty="0" smtClean="0">
                <a:solidFill>
                  <a:schemeClr val="bg1"/>
                </a:solidFill>
                <a:latin typeface="Montserrat" panose="020B0604020202020204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Montserrat" panose="020B0604020202020204" charset="0"/>
              </a:rPr>
              <a:t>calorie count</a:t>
            </a:r>
            <a:r>
              <a:rPr lang="it-IT" dirty="0" smtClean="0">
                <a:solidFill>
                  <a:schemeClr val="bg1"/>
                </a:solidFill>
                <a:latin typeface="Montserrat" panose="020B0604020202020204" charset="0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422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5" name="Google Shape;74;p17"/>
          <p:cNvSpPr txBox="1">
            <a:spLocks/>
          </p:cNvSpPr>
          <p:nvPr/>
        </p:nvSpPr>
        <p:spPr>
          <a:xfrm>
            <a:off x="392482" y="514350"/>
            <a:ext cx="6766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US" sz="3600" dirty="0" smtClean="0"/>
              <a:t>Objective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1657350"/>
            <a:ext cx="73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Montserrat" panose="020B0604020202020204" charset="0"/>
              </a:rPr>
              <a:t>Perform comparative analysis on recommender approaches in food domain and design and develop varying recipe recommender by incorporating user’s calorie requirement.</a:t>
            </a:r>
            <a:endParaRPr lang="en-US" sz="1600" dirty="0">
              <a:solidFill>
                <a:schemeClr val="bg1"/>
              </a:solidFill>
              <a:latin typeface="Montserr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40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74;p17"/>
          <p:cNvSpPr txBox="1">
            <a:spLocks/>
          </p:cNvSpPr>
          <p:nvPr/>
        </p:nvSpPr>
        <p:spPr>
          <a:xfrm>
            <a:off x="392482" y="514350"/>
            <a:ext cx="6766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US" sz="3600" dirty="0" smtClean="0"/>
              <a:t>Methodology</a:t>
            </a:r>
            <a:endParaRPr lang="en-US" sz="3600" dirty="0">
              <a:solidFill>
                <a:schemeClr val="accent6"/>
              </a:solidFill>
            </a:endParaRPr>
          </a:p>
        </p:txBody>
      </p:sp>
      <p:sp>
        <p:nvSpPr>
          <p:cNvPr id="6" name="Google Shape;74;p17"/>
          <p:cNvSpPr txBox="1">
            <a:spLocks/>
          </p:cNvSpPr>
          <p:nvPr/>
        </p:nvSpPr>
        <p:spPr>
          <a:xfrm>
            <a:off x="548700" y="1428750"/>
            <a:ext cx="6766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US" sz="1600" dirty="0" smtClean="0">
                <a:latin typeface="Montserrat" panose="020B0604020202020204" charset="0"/>
              </a:rPr>
              <a:t>Not sure if need to add this slide here</a:t>
            </a:r>
            <a:endParaRPr lang="en-US" sz="1600" dirty="0">
              <a:solidFill>
                <a:schemeClr val="accent6"/>
              </a:solidFill>
              <a:latin typeface="Montserra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37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Recommender System</a:t>
            </a:r>
            <a:endParaRPr dirty="0"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Information filtering systems that provide a solution for the problem of information overload.</a:t>
            </a:r>
            <a:endParaRPr dirty="0"/>
          </a:p>
        </p:txBody>
      </p:sp>
      <p:sp>
        <p:nvSpPr>
          <p:cNvPr id="124" name="Google Shape;124;p22"/>
          <p:cNvSpPr txBox="1"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495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5899</TotalTime>
  <Words>1238</Words>
  <Application>Microsoft Office PowerPoint</Application>
  <PresentationFormat>On-screen Show (16:9)</PresentationFormat>
  <Paragraphs>259</Paragraphs>
  <Slides>44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Calibri</vt:lpstr>
      <vt:lpstr>Titillium Web</vt:lpstr>
      <vt:lpstr>Montserrat</vt:lpstr>
      <vt:lpstr>Wingdings</vt:lpstr>
      <vt:lpstr>Montserrat Light</vt:lpstr>
      <vt:lpstr>DM Serif Display</vt:lpstr>
      <vt:lpstr>Mutius template</vt:lpstr>
      <vt:lpstr>FeedMeRight Recipe Recommender System</vt:lpstr>
      <vt:lpstr>Content</vt:lpstr>
      <vt:lpstr>Motivation</vt:lpstr>
      <vt:lpstr>BigData</vt:lpstr>
      <vt:lpstr>Health Factor</vt:lpstr>
      <vt:lpstr>Literature Review</vt:lpstr>
      <vt:lpstr>PowerPoint Presentation</vt:lpstr>
      <vt:lpstr>PowerPoint Presentation</vt:lpstr>
      <vt:lpstr>Recommender System</vt:lpstr>
      <vt:lpstr>PowerPoint Presentation</vt:lpstr>
      <vt:lpstr>Recommendation Techniques </vt:lpstr>
      <vt:lpstr>Content Based Filtering (CB)</vt:lpstr>
      <vt:lpstr>Collaborative Filtering (CF)</vt:lpstr>
      <vt:lpstr>Hybrid Filtering</vt:lpstr>
      <vt:lpstr>Methodology</vt:lpstr>
      <vt:lpstr>Virtual Machine on Google Cloud Platform   </vt:lpstr>
      <vt:lpstr>Data Preparation</vt:lpstr>
      <vt:lpstr>Data Preparation</vt:lpstr>
      <vt:lpstr>Hello!</vt:lpstr>
      <vt:lpstr>PowerPoint Presentation</vt:lpstr>
      <vt:lpstr>Big concept</vt:lpstr>
      <vt:lpstr>You can also split your content</vt:lpstr>
      <vt:lpstr>In two or three columns</vt:lpstr>
      <vt:lpstr>A picture is worth a thousand words</vt:lpstr>
      <vt:lpstr>Hello!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FeedMeRight – Recipe Recommender System Presentation Title</dc:title>
  <cp:lastModifiedBy>Pallavi Jadhav</cp:lastModifiedBy>
  <cp:revision>118</cp:revision>
  <dcterms:modified xsi:type="dcterms:W3CDTF">2020-05-19T18:23:39Z</dcterms:modified>
</cp:coreProperties>
</file>